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9" r:id="rId3"/>
    <p:sldId id="259" r:id="rId4"/>
    <p:sldId id="279" r:id="rId5"/>
    <p:sldId id="281" r:id="rId6"/>
    <p:sldId id="287" r:id="rId7"/>
    <p:sldId id="271" r:id="rId8"/>
    <p:sldId id="288" r:id="rId9"/>
    <p:sldId id="282" r:id="rId10"/>
    <p:sldId id="273" r:id="rId11"/>
    <p:sldId id="283" r:id="rId12"/>
    <p:sldId id="289" r:id="rId13"/>
    <p:sldId id="274" r:id="rId14"/>
    <p:sldId id="284" r:id="rId15"/>
    <p:sldId id="285" r:id="rId16"/>
    <p:sldId id="286" r:id="rId17"/>
    <p:sldId id="276" r:id="rId18"/>
    <p:sldId id="278" r:id="rId19"/>
    <p:sldId id="260" r:id="rId20"/>
  </p:sldIdLst>
  <p:sldSz cx="12192000" cy="6858000"/>
  <p:notesSz cx="6858000" cy="9144000"/>
  <p:embeddedFontLst>
    <p:embeddedFont>
      <p:font typeface="LINE Seed Sans KR Regular" panose="020B0600000101010101" charset="-127"/>
      <p:regular r:id="rId21"/>
    </p:embeddedFont>
    <p:embeddedFont>
      <p:font typeface="SB 어그로 Bold" panose="02020603020101020101" pitchFamily="18" charset="-127"/>
      <p:regular r:id="rId22"/>
    </p:embeddedFont>
    <p:embeddedFont>
      <p:font typeface="SB 어그로 Light" panose="02020603020101020101" pitchFamily="18" charset="-127"/>
      <p:regular r:id="rId23"/>
    </p:embeddedFont>
    <p:embeddedFont>
      <p:font typeface="SB 어그로 Medium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F50"/>
    <a:srgbClr val="D46C2C"/>
    <a:srgbClr val="69BC92"/>
    <a:srgbClr val="1D9042"/>
    <a:srgbClr val="FF9D78"/>
    <a:srgbClr val="E0EFDC"/>
    <a:srgbClr val="59D59A"/>
    <a:srgbClr val="BFE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23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24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9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0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6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2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50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3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92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0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73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CD2435B-D3E4-306E-DDC7-E1819E076B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9711" y="0"/>
            <a:ext cx="4922289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BF3E49B-D1F5-5567-DE82-BD90E90968DD}"/>
              </a:ext>
            </a:extLst>
          </p:cNvPr>
          <p:cNvGrpSpPr/>
          <p:nvPr/>
        </p:nvGrpSpPr>
        <p:grpSpPr>
          <a:xfrm>
            <a:off x="3212841" y="1454043"/>
            <a:ext cx="5717408" cy="3394256"/>
            <a:chOff x="3212841" y="1454043"/>
            <a:chExt cx="5717408" cy="3394256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8574C83-4688-352D-054E-2D2DF295D74F}"/>
                </a:ext>
              </a:extLst>
            </p:cNvPr>
            <p:cNvSpPr/>
            <p:nvPr/>
          </p:nvSpPr>
          <p:spPr>
            <a:xfrm>
              <a:off x="3212841" y="1454043"/>
              <a:ext cx="5713321" cy="3394256"/>
            </a:xfrm>
            <a:custGeom>
              <a:avLst/>
              <a:gdLst>
                <a:gd name="connsiteX0" fmla="*/ 2357141 w 11674338"/>
                <a:gd name="connsiteY0" fmla="*/ 41 h 6432136"/>
                <a:gd name="connsiteX1" fmla="*/ 10494260 w 11674338"/>
                <a:gd name="connsiteY1" fmla="*/ 54339 h 6432136"/>
                <a:gd name="connsiteX2" fmla="*/ 10865054 w 11674338"/>
                <a:gd name="connsiteY2" fmla="*/ 55839 h 6432136"/>
                <a:gd name="connsiteX3" fmla="*/ 11674338 w 11674338"/>
                <a:gd name="connsiteY3" fmla="*/ 846006 h 6432136"/>
                <a:gd name="connsiteX4" fmla="*/ 11674338 w 11674338"/>
                <a:gd name="connsiteY4" fmla="*/ 6422197 h 6432136"/>
                <a:gd name="connsiteX5" fmla="*/ 0 w 11674338"/>
                <a:gd name="connsiteY5" fmla="*/ 6432136 h 6432136"/>
                <a:gd name="connsiteX6" fmla="*/ 59635 w 11674338"/>
                <a:gd name="connsiteY6" fmla="*/ 57426 h 6432136"/>
                <a:gd name="connsiteX7" fmla="*/ 2357141 w 11674338"/>
                <a:gd name="connsiteY7" fmla="*/ 41 h 6432136"/>
                <a:gd name="connsiteX0" fmla="*/ 2357141 w 11674338"/>
                <a:gd name="connsiteY0" fmla="*/ 41 h 6432136"/>
                <a:gd name="connsiteX1" fmla="*/ 10494260 w 11674338"/>
                <a:gd name="connsiteY1" fmla="*/ 54339 h 6432136"/>
                <a:gd name="connsiteX2" fmla="*/ 10865054 w 11674338"/>
                <a:gd name="connsiteY2" fmla="*/ 55839 h 6432136"/>
                <a:gd name="connsiteX3" fmla="*/ 11674338 w 11674338"/>
                <a:gd name="connsiteY3" fmla="*/ 846006 h 6432136"/>
                <a:gd name="connsiteX4" fmla="*/ 11674338 w 11674338"/>
                <a:gd name="connsiteY4" fmla="*/ 6422197 h 6432136"/>
                <a:gd name="connsiteX5" fmla="*/ 0 w 11674338"/>
                <a:gd name="connsiteY5" fmla="*/ 6432136 h 6432136"/>
                <a:gd name="connsiteX6" fmla="*/ 59635 w 11674338"/>
                <a:gd name="connsiteY6" fmla="*/ 57426 h 6432136"/>
                <a:gd name="connsiteX7" fmla="*/ 2357141 w 11674338"/>
                <a:gd name="connsiteY7" fmla="*/ 41 h 6432136"/>
                <a:gd name="connsiteX0" fmla="*/ 2357141 w 11674338"/>
                <a:gd name="connsiteY0" fmla="*/ 41 h 6432136"/>
                <a:gd name="connsiteX1" fmla="*/ 10494260 w 11674338"/>
                <a:gd name="connsiteY1" fmla="*/ 54339 h 6432136"/>
                <a:gd name="connsiteX2" fmla="*/ 10865054 w 11674338"/>
                <a:gd name="connsiteY2" fmla="*/ 55839 h 6432136"/>
                <a:gd name="connsiteX3" fmla="*/ 11674338 w 11674338"/>
                <a:gd name="connsiteY3" fmla="*/ 846006 h 6432136"/>
                <a:gd name="connsiteX4" fmla="*/ 11674338 w 11674338"/>
                <a:gd name="connsiteY4" fmla="*/ 6422197 h 6432136"/>
                <a:gd name="connsiteX5" fmla="*/ 0 w 11674338"/>
                <a:gd name="connsiteY5" fmla="*/ 6432136 h 6432136"/>
                <a:gd name="connsiteX6" fmla="*/ 59635 w 11674338"/>
                <a:gd name="connsiteY6" fmla="*/ 57426 h 6432136"/>
                <a:gd name="connsiteX7" fmla="*/ 2357141 w 11674338"/>
                <a:gd name="connsiteY7" fmla="*/ 41 h 64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4338" h="6432136">
                  <a:moveTo>
                    <a:pt x="2357141" y="41"/>
                  </a:moveTo>
                  <a:lnTo>
                    <a:pt x="10494260" y="54339"/>
                  </a:lnTo>
                  <a:lnTo>
                    <a:pt x="10865054" y="55839"/>
                  </a:lnTo>
                  <a:cubicBezTo>
                    <a:pt x="11187202" y="252553"/>
                    <a:pt x="11452202" y="539755"/>
                    <a:pt x="11674338" y="846006"/>
                  </a:cubicBezTo>
                  <a:lnTo>
                    <a:pt x="11674338" y="6422197"/>
                  </a:lnTo>
                  <a:lnTo>
                    <a:pt x="0" y="6432136"/>
                  </a:lnTo>
                  <a:cubicBezTo>
                    <a:pt x="99391" y="5562876"/>
                    <a:pt x="-69573" y="221007"/>
                    <a:pt x="59635" y="57426"/>
                  </a:cubicBezTo>
                  <a:cubicBezTo>
                    <a:pt x="78522" y="13010"/>
                    <a:pt x="999384" y="-869"/>
                    <a:pt x="2357141" y="41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76200" dir="13500000" algn="b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26F8FC-337B-A30B-D789-348663C3C102}"/>
                </a:ext>
              </a:extLst>
            </p:cNvPr>
            <p:cNvGrpSpPr/>
            <p:nvPr/>
          </p:nvGrpSpPr>
          <p:grpSpPr>
            <a:xfrm>
              <a:off x="3272109" y="1523150"/>
              <a:ext cx="62106" cy="76322"/>
              <a:chOff x="340806" y="273315"/>
              <a:chExt cx="126905" cy="144632"/>
            </a:xfrm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41089CDF-50C1-BEE3-3A8A-B2F505022686}"/>
                  </a:ext>
                </a:extLst>
              </p:cNvPr>
              <p:cNvSpPr/>
              <p:nvPr/>
            </p:nvSpPr>
            <p:spPr>
              <a:xfrm>
                <a:off x="388672" y="309997"/>
                <a:ext cx="79039" cy="107950"/>
              </a:xfrm>
              <a:custGeom>
                <a:avLst/>
                <a:gdLst>
                  <a:gd name="connsiteX0" fmla="*/ 2839 w 79039"/>
                  <a:gd name="connsiteY0" fmla="*/ 107950 h 107950"/>
                  <a:gd name="connsiteX1" fmla="*/ 9189 w 79039"/>
                  <a:gd name="connsiteY1" fmla="*/ 31750 h 107950"/>
                  <a:gd name="connsiteX2" fmla="*/ 79039 w 79039"/>
                  <a:gd name="connsiteY2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039" h="107950">
                    <a:moveTo>
                      <a:pt x="2839" y="107950"/>
                    </a:moveTo>
                    <a:cubicBezTo>
                      <a:pt x="-336" y="78846"/>
                      <a:pt x="-3511" y="49742"/>
                      <a:pt x="9189" y="31750"/>
                    </a:cubicBezTo>
                    <a:cubicBezTo>
                      <a:pt x="21889" y="13758"/>
                      <a:pt x="50464" y="6879"/>
                      <a:pt x="79039" y="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946E3CE-A1ED-5CAC-EA1A-D7DD864B23CB}"/>
                  </a:ext>
                </a:extLst>
              </p:cNvPr>
              <p:cNvSpPr/>
              <p:nvPr/>
            </p:nvSpPr>
            <p:spPr>
              <a:xfrm>
                <a:off x="340806" y="273315"/>
                <a:ext cx="45719" cy="62442"/>
              </a:xfrm>
              <a:custGeom>
                <a:avLst/>
                <a:gdLst>
                  <a:gd name="connsiteX0" fmla="*/ 2839 w 79039"/>
                  <a:gd name="connsiteY0" fmla="*/ 107950 h 107950"/>
                  <a:gd name="connsiteX1" fmla="*/ 9189 w 79039"/>
                  <a:gd name="connsiteY1" fmla="*/ 31750 h 107950"/>
                  <a:gd name="connsiteX2" fmla="*/ 79039 w 79039"/>
                  <a:gd name="connsiteY2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039" h="107950">
                    <a:moveTo>
                      <a:pt x="2839" y="107950"/>
                    </a:moveTo>
                    <a:cubicBezTo>
                      <a:pt x="-336" y="78846"/>
                      <a:pt x="-3511" y="49742"/>
                      <a:pt x="9189" y="31750"/>
                    </a:cubicBezTo>
                    <a:cubicBezTo>
                      <a:pt x="21889" y="13758"/>
                      <a:pt x="50464" y="6879"/>
                      <a:pt x="79039" y="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57F68B6-5848-97A5-585B-367523FC2ED2}"/>
                </a:ext>
              </a:extLst>
            </p:cNvPr>
            <p:cNvGrpSpPr/>
            <p:nvPr/>
          </p:nvGrpSpPr>
          <p:grpSpPr>
            <a:xfrm>
              <a:off x="8467196" y="1484506"/>
              <a:ext cx="463053" cy="524162"/>
              <a:chOff x="10985400" y="246916"/>
              <a:chExt cx="946181" cy="993291"/>
            </a:xfrm>
          </p:grpSpPr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EE3414C6-1B74-5FD6-0973-0AB9ED63C40C}"/>
                  </a:ext>
                </a:extLst>
              </p:cNvPr>
              <p:cNvSpPr/>
              <p:nvPr/>
            </p:nvSpPr>
            <p:spPr>
              <a:xfrm>
                <a:off x="10985400" y="247236"/>
                <a:ext cx="946181" cy="992971"/>
              </a:xfrm>
              <a:custGeom>
                <a:avLst/>
                <a:gdLst>
                  <a:gd name="connsiteX0" fmla="*/ 379941 w 921634"/>
                  <a:gd name="connsiteY0" fmla="*/ 270585 h 977591"/>
                  <a:gd name="connsiteX1" fmla="*/ 121524 w 921634"/>
                  <a:gd name="connsiteY1" fmla="*/ 22107 h 977591"/>
                  <a:gd name="connsiteX2" fmla="*/ 111585 w 921634"/>
                  <a:gd name="connsiteY2" fmla="*/ 12168 h 977591"/>
                  <a:gd name="connsiteX3" fmla="*/ 71828 w 921634"/>
                  <a:gd name="connsiteY3" fmla="*/ 22107 h 977591"/>
                  <a:gd name="connsiteX4" fmla="*/ 42011 w 921634"/>
                  <a:gd name="connsiteY4" fmla="*/ 210950 h 977591"/>
                  <a:gd name="connsiteX5" fmla="*/ 32072 w 921634"/>
                  <a:gd name="connsiteY5" fmla="*/ 787420 h 977591"/>
                  <a:gd name="connsiteX6" fmla="*/ 489272 w 921634"/>
                  <a:gd name="connsiteY6" fmla="*/ 976263 h 977591"/>
                  <a:gd name="connsiteX7" fmla="*/ 876898 w 921634"/>
                  <a:gd name="connsiteY7" fmla="*/ 866933 h 977591"/>
                  <a:gd name="connsiteX8" fmla="*/ 896776 w 921634"/>
                  <a:gd name="connsiteY8" fmla="*/ 777481 h 977591"/>
                  <a:gd name="connsiteX9" fmla="*/ 727811 w 921634"/>
                  <a:gd name="connsiteY9" fmla="*/ 598576 h 977591"/>
                  <a:gd name="connsiteX10" fmla="*/ 379941 w 921634"/>
                  <a:gd name="connsiteY10" fmla="*/ 270585 h 977591"/>
                  <a:gd name="connsiteX0" fmla="*/ 370962 w 920676"/>
                  <a:gd name="connsiteY0" fmla="*/ 270585 h 917093"/>
                  <a:gd name="connsiteX1" fmla="*/ 112545 w 920676"/>
                  <a:gd name="connsiteY1" fmla="*/ 22107 h 917093"/>
                  <a:gd name="connsiteX2" fmla="*/ 102606 w 920676"/>
                  <a:gd name="connsiteY2" fmla="*/ 12168 h 917093"/>
                  <a:gd name="connsiteX3" fmla="*/ 62849 w 920676"/>
                  <a:gd name="connsiteY3" fmla="*/ 22107 h 917093"/>
                  <a:gd name="connsiteX4" fmla="*/ 33032 w 920676"/>
                  <a:gd name="connsiteY4" fmla="*/ 210950 h 917093"/>
                  <a:gd name="connsiteX5" fmla="*/ 23093 w 920676"/>
                  <a:gd name="connsiteY5" fmla="*/ 787420 h 917093"/>
                  <a:gd name="connsiteX6" fmla="*/ 358849 w 920676"/>
                  <a:gd name="connsiteY6" fmla="*/ 914350 h 917093"/>
                  <a:gd name="connsiteX7" fmla="*/ 867919 w 920676"/>
                  <a:gd name="connsiteY7" fmla="*/ 866933 h 917093"/>
                  <a:gd name="connsiteX8" fmla="*/ 887797 w 920676"/>
                  <a:gd name="connsiteY8" fmla="*/ 777481 h 917093"/>
                  <a:gd name="connsiteX9" fmla="*/ 718832 w 920676"/>
                  <a:gd name="connsiteY9" fmla="*/ 598576 h 917093"/>
                  <a:gd name="connsiteX10" fmla="*/ 370962 w 920676"/>
                  <a:gd name="connsiteY10" fmla="*/ 270585 h 917093"/>
                  <a:gd name="connsiteX0" fmla="*/ 370962 w 903617"/>
                  <a:gd name="connsiteY0" fmla="*/ 270585 h 918698"/>
                  <a:gd name="connsiteX1" fmla="*/ 112545 w 903617"/>
                  <a:gd name="connsiteY1" fmla="*/ 22107 h 918698"/>
                  <a:gd name="connsiteX2" fmla="*/ 102606 w 903617"/>
                  <a:gd name="connsiteY2" fmla="*/ 12168 h 918698"/>
                  <a:gd name="connsiteX3" fmla="*/ 62849 w 903617"/>
                  <a:gd name="connsiteY3" fmla="*/ 22107 h 918698"/>
                  <a:gd name="connsiteX4" fmla="*/ 33032 w 903617"/>
                  <a:gd name="connsiteY4" fmla="*/ 210950 h 918698"/>
                  <a:gd name="connsiteX5" fmla="*/ 23093 w 903617"/>
                  <a:gd name="connsiteY5" fmla="*/ 787420 h 918698"/>
                  <a:gd name="connsiteX6" fmla="*/ 358849 w 903617"/>
                  <a:gd name="connsiteY6" fmla="*/ 914350 h 918698"/>
                  <a:gd name="connsiteX7" fmla="*/ 829819 w 903617"/>
                  <a:gd name="connsiteY7" fmla="*/ 878839 h 918698"/>
                  <a:gd name="connsiteX8" fmla="*/ 887797 w 903617"/>
                  <a:gd name="connsiteY8" fmla="*/ 777481 h 918698"/>
                  <a:gd name="connsiteX9" fmla="*/ 718832 w 903617"/>
                  <a:gd name="connsiteY9" fmla="*/ 598576 h 918698"/>
                  <a:gd name="connsiteX10" fmla="*/ 370962 w 903617"/>
                  <a:gd name="connsiteY10" fmla="*/ 270585 h 918698"/>
                  <a:gd name="connsiteX0" fmla="*/ 370962 w 903617"/>
                  <a:gd name="connsiteY0" fmla="*/ 268635 h 916748"/>
                  <a:gd name="connsiteX1" fmla="*/ 160170 w 903617"/>
                  <a:gd name="connsiteY1" fmla="*/ 63019 h 916748"/>
                  <a:gd name="connsiteX2" fmla="*/ 102606 w 903617"/>
                  <a:gd name="connsiteY2" fmla="*/ 10218 h 916748"/>
                  <a:gd name="connsiteX3" fmla="*/ 62849 w 903617"/>
                  <a:gd name="connsiteY3" fmla="*/ 20157 h 916748"/>
                  <a:gd name="connsiteX4" fmla="*/ 33032 w 903617"/>
                  <a:gd name="connsiteY4" fmla="*/ 209000 h 916748"/>
                  <a:gd name="connsiteX5" fmla="*/ 23093 w 903617"/>
                  <a:gd name="connsiteY5" fmla="*/ 785470 h 916748"/>
                  <a:gd name="connsiteX6" fmla="*/ 358849 w 903617"/>
                  <a:gd name="connsiteY6" fmla="*/ 912400 h 916748"/>
                  <a:gd name="connsiteX7" fmla="*/ 829819 w 903617"/>
                  <a:gd name="connsiteY7" fmla="*/ 876889 h 916748"/>
                  <a:gd name="connsiteX8" fmla="*/ 887797 w 903617"/>
                  <a:gd name="connsiteY8" fmla="*/ 775531 h 916748"/>
                  <a:gd name="connsiteX9" fmla="*/ 718832 w 903617"/>
                  <a:gd name="connsiteY9" fmla="*/ 596626 h 916748"/>
                  <a:gd name="connsiteX10" fmla="*/ 370962 w 903617"/>
                  <a:gd name="connsiteY10" fmla="*/ 268635 h 916748"/>
                  <a:gd name="connsiteX0" fmla="*/ 370962 w 903617"/>
                  <a:gd name="connsiteY0" fmla="*/ 281221 h 929334"/>
                  <a:gd name="connsiteX1" fmla="*/ 160170 w 903617"/>
                  <a:gd name="connsiteY1" fmla="*/ 75605 h 929334"/>
                  <a:gd name="connsiteX2" fmla="*/ 90699 w 903617"/>
                  <a:gd name="connsiteY2" fmla="*/ 3754 h 929334"/>
                  <a:gd name="connsiteX3" fmla="*/ 62849 w 903617"/>
                  <a:gd name="connsiteY3" fmla="*/ 32743 h 929334"/>
                  <a:gd name="connsiteX4" fmla="*/ 33032 w 903617"/>
                  <a:gd name="connsiteY4" fmla="*/ 221586 h 929334"/>
                  <a:gd name="connsiteX5" fmla="*/ 23093 w 903617"/>
                  <a:gd name="connsiteY5" fmla="*/ 798056 h 929334"/>
                  <a:gd name="connsiteX6" fmla="*/ 358849 w 903617"/>
                  <a:gd name="connsiteY6" fmla="*/ 924986 h 929334"/>
                  <a:gd name="connsiteX7" fmla="*/ 829819 w 903617"/>
                  <a:gd name="connsiteY7" fmla="*/ 889475 h 929334"/>
                  <a:gd name="connsiteX8" fmla="*/ 887797 w 903617"/>
                  <a:gd name="connsiteY8" fmla="*/ 788117 h 929334"/>
                  <a:gd name="connsiteX9" fmla="*/ 718832 w 903617"/>
                  <a:gd name="connsiteY9" fmla="*/ 609212 h 929334"/>
                  <a:gd name="connsiteX10" fmla="*/ 370962 w 903617"/>
                  <a:gd name="connsiteY10" fmla="*/ 281221 h 929334"/>
                  <a:gd name="connsiteX0" fmla="*/ 370563 w 903218"/>
                  <a:gd name="connsiteY0" fmla="*/ 279493 h 927606"/>
                  <a:gd name="connsiteX1" fmla="*/ 159771 w 903218"/>
                  <a:gd name="connsiteY1" fmla="*/ 73877 h 927606"/>
                  <a:gd name="connsiteX2" fmla="*/ 90300 w 903218"/>
                  <a:gd name="connsiteY2" fmla="*/ 2026 h 927606"/>
                  <a:gd name="connsiteX3" fmla="*/ 50543 w 903218"/>
                  <a:gd name="connsiteY3" fmla="*/ 38159 h 927606"/>
                  <a:gd name="connsiteX4" fmla="*/ 32633 w 903218"/>
                  <a:gd name="connsiteY4" fmla="*/ 219858 h 927606"/>
                  <a:gd name="connsiteX5" fmla="*/ 22694 w 903218"/>
                  <a:gd name="connsiteY5" fmla="*/ 796328 h 927606"/>
                  <a:gd name="connsiteX6" fmla="*/ 358450 w 903218"/>
                  <a:gd name="connsiteY6" fmla="*/ 923258 h 927606"/>
                  <a:gd name="connsiteX7" fmla="*/ 829420 w 903218"/>
                  <a:gd name="connsiteY7" fmla="*/ 887747 h 927606"/>
                  <a:gd name="connsiteX8" fmla="*/ 887398 w 903218"/>
                  <a:gd name="connsiteY8" fmla="*/ 786389 h 927606"/>
                  <a:gd name="connsiteX9" fmla="*/ 718433 w 903218"/>
                  <a:gd name="connsiteY9" fmla="*/ 607484 h 927606"/>
                  <a:gd name="connsiteX10" fmla="*/ 370563 w 903218"/>
                  <a:gd name="connsiteY10" fmla="*/ 279493 h 927606"/>
                  <a:gd name="connsiteX0" fmla="*/ 372840 w 905495"/>
                  <a:gd name="connsiteY0" fmla="*/ 279537 h 927650"/>
                  <a:gd name="connsiteX1" fmla="*/ 162048 w 905495"/>
                  <a:gd name="connsiteY1" fmla="*/ 73921 h 927650"/>
                  <a:gd name="connsiteX2" fmla="*/ 92577 w 905495"/>
                  <a:gd name="connsiteY2" fmla="*/ 2070 h 927650"/>
                  <a:gd name="connsiteX3" fmla="*/ 52820 w 905495"/>
                  <a:gd name="connsiteY3" fmla="*/ 38203 h 927650"/>
                  <a:gd name="connsiteX4" fmla="*/ 27766 w 905495"/>
                  <a:gd name="connsiteY4" fmla="*/ 222283 h 927650"/>
                  <a:gd name="connsiteX5" fmla="*/ 24971 w 905495"/>
                  <a:gd name="connsiteY5" fmla="*/ 796372 h 927650"/>
                  <a:gd name="connsiteX6" fmla="*/ 360727 w 905495"/>
                  <a:gd name="connsiteY6" fmla="*/ 923302 h 927650"/>
                  <a:gd name="connsiteX7" fmla="*/ 831697 w 905495"/>
                  <a:gd name="connsiteY7" fmla="*/ 887791 h 927650"/>
                  <a:gd name="connsiteX8" fmla="*/ 889675 w 905495"/>
                  <a:gd name="connsiteY8" fmla="*/ 786433 h 927650"/>
                  <a:gd name="connsiteX9" fmla="*/ 720710 w 905495"/>
                  <a:gd name="connsiteY9" fmla="*/ 607528 h 927650"/>
                  <a:gd name="connsiteX10" fmla="*/ 372840 w 905495"/>
                  <a:gd name="connsiteY10" fmla="*/ 279537 h 927650"/>
                  <a:gd name="connsiteX0" fmla="*/ 351610 w 884265"/>
                  <a:gd name="connsiteY0" fmla="*/ 279537 h 925481"/>
                  <a:gd name="connsiteX1" fmla="*/ 140818 w 884265"/>
                  <a:gd name="connsiteY1" fmla="*/ 73921 h 925481"/>
                  <a:gd name="connsiteX2" fmla="*/ 71347 w 884265"/>
                  <a:gd name="connsiteY2" fmla="*/ 2070 h 925481"/>
                  <a:gd name="connsiteX3" fmla="*/ 31590 w 884265"/>
                  <a:gd name="connsiteY3" fmla="*/ 38203 h 925481"/>
                  <a:gd name="connsiteX4" fmla="*/ 6536 w 884265"/>
                  <a:gd name="connsiteY4" fmla="*/ 222283 h 925481"/>
                  <a:gd name="connsiteX5" fmla="*/ 34698 w 884265"/>
                  <a:gd name="connsiteY5" fmla="*/ 832091 h 925481"/>
                  <a:gd name="connsiteX6" fmla="*/ 339497 w 884265"/>
                  <a:gd name="connsiteY6" fmla="*/ 923302 h 925481"/>
                  <a:gd name="connsiteX7" fmla="*/ 810467 w 884265"/>
                  <a:gd name="connsiteY7" fmla="*/ 887791 h 925481"/>
                  <a:gd name="connsiteX8" fmla="*/ 868445 w 884265"/>
                  <a:gd name="connsiteY8" fmla="*/ 786433 h 925481"/>
                  <a:gd name="connsiteX9" fmla="*/ 699480 w 884265"/>
                  <a:gd name="connsiteY9" fmla="*/ 607528 h 925481"/>
                  <a:gd name="connsiteX10" fmla="*/ 351610 w 884265"/>
                  <a:gd name="connsiteY10" fmla="*/ 279537 h 925481"/>
                  <a:gd name="connsiteX0" fmla="*/ 353117 w 884761"/>
                  <a:gd name="connsiteY0" fmla="*/ 279537 h 923248"/>
                  <a:gd name="connsiteX1" fmla="*/ 142325 w 884761"/>
                  <a:gd name="connsiteY1" fmla="*/ 73921 h 923248"/>
                  <a:gd name="connsiteX2" fmla="*/ 72854 w 884761"/>
                  <a:gd name="connsiteY2" fmla="*/ 2070 h 923248"/>
                  <a:gd name="connsiteX3" fmla="*/ 33097 w 884761"/>
                  <a:gd name="connsiteY3" fmla="*/ 38203 h 923248"/>
                  <a:gd name="connsiteX4" fmla="*/ 8043 w 884761"/>
                  <a:gd name="connsiteY4" fmla="*/ 222283 h 923248"/>
                  <a:gd name="connsiteX5" fmla="*/ 36205 w 884761"/>
                  <a:gd name="connsiteY5" fmla="*/ 832091 h 923248"/>
                  <a:gd name="connsiteX6" fmla="*/ 364817 w 884761"/>
                  <a:gd name="connsiteY6" fmla="*/ 920921 h 923248"/>
                  <a:gd name="connsiteX7" fmla="*/ 811974 w 884761"/>
                  <a:gd name="connsiteY7" fmla="*/ 887791 h 923248"/>
                  <a:gd name="connsiteX8" fmla="*/ 869952 w 884761"/>
                  <a:gd name="connsiteY8" fmla="*/ 786433 h 923248"/>
                  <a:gd name="connsiteX9" fmla="*/ 700987 w 884761"/>
                  <a:gd name="connsiteY9" fmla="*/ 607528 h 923248"/>
                  <a:gd name="connsiteX10" fmla="*/ 353117 w 884761"/>
                  <a:gd name="connsiteY10" fmla="*/ 279537 h 923248"/>
                  <a:gd name="connsiteX0" fmla="*/ 353117 w 884761"/>
                  <a:gd name="connsiteY0" fmla="*/ 279537 h 921771"/>
                  <a:gd name="connsiteX1" fmla="*/ 142325 w 884761"/>
                  <a:gd name="connsiteY1" fmla="*/ 73921 h 921771"/>
                  <a:gd name="connsiteX2" fmla="*/ 72854 w 884761"/>
                  <a:gd name="connsiteY2" fmla="*/ 2070 h 921771"/>
                  <a:gd name="connsiteX3" fmla="*/ 33097 w 884761"/>
                  <a:gd name="connsiteY3" fmla="*/ 38203 h 921771"/>
                  <a:gd name="connsiteX4" fmla="*/ 8043 w 884761"/>
                  <a:gd name="connsiteY4" fmla="*/ 222283 h 921771"/>
                  <a:gd name="connsiteX5" fmla="*/ 36205 w 884761"/>
                  <a:gd name="connsiteY5" fmla="*/ 832091 h 921771"/>
                  <a:gd name="connsiteX6" fmla="*/ 364817 w 884761"/>
                  <a:gd name="connsiteY6" fmla="*/ 920921 h 921771"/>
                  <a:gd name="connsiteX7" fmla="*/ 811974 w 884761"/>
                  <a:gd name="connsiteY7" fmla="*/ 887791 h 921771"/>
                  <a:gd name="connsiteX8" fmla="*/ 869952 w 884761"/>
                  <a:gd name="connsiteY8" fmla="*/ 786433 h 921771"/>
                  <a:gd name="connsiteX9" fmla="*/ 700987 w 884761"/>
                  <a:gd name="connsiteY9" fmla="*/ 607528 h 921771"/>
                  <a:gd name="connsiteX10" fmla="*/ 353117 w 884761"/>
                  <a:gd name="connsiteY10" fmla="*/ 279537 h 921771"/>
                  <a:gd name="connsiteX0" fmla="*/ 353117 w 884761"/>
                  <a:gd name="connsiteY0" fmla="*/ 279537 h 929174"/>
                  <a:gd name="connsiteX1" fmla="*/ 142325 w 884761"/>
                  <a:gd name="connsiteY1" fmla="*/ 73921 h 929174"/>
                  <a:gd name="connsiteX2" fmla="*/ 72854 w 884761"/>
                  <a:gd name="connsiteY2" fmla="*/ 2070 h 929174"/>
                  <a:gd name="connsiteX3" fmla="*/ 33097 w 884761"/>
                  <a:gd name="connsiteY3" fmla="*/ 38203 h 929174"/>
                  <a:gd name="connsiteX4" fmla="*/ 8043 w 884761"/>
                  <a:gd name="connsiteY4" fmla="*/ 222283 h 929174"/>
                  <a:gd name="connsiteX5" fmla="*/ 36205 w 884761"/>
                  <a:gd name="connsiteY5" fmla="*/ 832091 h 929174"/>
                  <a:gd name="connsiteX6" fmla="*/ 364817 w 884761"/>
                  <a:gd name="connsiteY6" fmla="*/ 920921 h 929174"/>
                  <a:gd name="connsiteX7" fmla="*/ 811974 w 884761"/>
                  <a:gd name="connsiteY7" fmla="*/ 887791 h 929174"/>
                  <a:gd name="connsiteX8" fmla="*/ 869952 w 884761"/>
                  <a:gd name="connsiteY8" fmla="*/ 786433 h 929174"/>
                  <a:gd name="connsiteX9" fmla="*/ 700987 w 884761"/>
                  <a:gd name="connsiteY9" fmla="*/ 607528 h 929174"/>
                  <a:gd name="connsiteX10" fmla="*/ 353117 w 884761"/>
                  <a:gd name="connsiteY10" fmla="*/ 279537 h 929174"/>
                  <a:gd name="connsiteX0" fmla="*/ 392508 w 924152"/>
                  <a:gd name="connsiteY0" fmla="*/ 279537 h 924077"/>
                  <a:gd name="connsiteX1" fmla="*/ 181716 w 924152"/>
                  <a:gd name="connsiteY1" fmla="*/ 73921 h 924077"/>
                  <a:gd name="connsiteX2" fmla="*/ 112245 w 924152"/>
                  <a:gd name="connsiteY2" fmla="*/ 2070 h 924077"/>
                  <a:gd name="connsiteX3" fmla="*/ 72488 w 924152"/>
                  <a:gd name="connsiteY3" fmla="*/ 38203 h 924077"/>
                  <a:gd name="connsiteX4" fmla="*/ 47434 w 924152"/>
                  <a:gd name="connsiteY4" fmla="*/ 222283 h 924077"/>
                  <a:gd name="connsiteX5" fmla="*/ 22543 w 924152"/>
                  <a:gd name="connsiteY5" fmla="*/ 818433 h 924077"/>
                  <a:gd name="connsiteX6" fmla="*/ 404208 w 924152"/>
                  <a:gd name="connsiteY6" fmla="*/ 920921 h 924077"/>
                  <a:gd name="connsiteX7" fmla="*/ 851365 w 924152"/>
                  <a:gd name="connsiteY7" fmla="*/ 887791 h 924077"/>
                  <a:gd name="connsiteX8" fmla="*/ 909343 w 924152"/>
                  <a:gd name="connsiteY8" fmla="*/ 786433 h 924077"/>
                  <a:gd name="connsiteX9" fmla="*/ 740378 w 924152"/>
                  <a:gd name="connsiteY9" fmla="*/ 607528 h 924077"/>
                  <a:gd name="connsiteX10" fmla="*/ 392508 w 924152"/>
                  <a:gd name="connsiteY10" fmla="*/ 279537 h 924077"/>
                  <a:gd name="connsiteX0" fmla="*/ 399523 w 931167"/>
                  <a:gd name="connsiteY0" fmla="*/ 279537 h 924077"/>
                  <a:gd name="connsiteX1" fmla="*/ 188731 w 931167"/>
                  <a:gd name="connsiteY1" fmla="*/ 73921 h 924077"/>
                  <a:gd name="connsiteX2" fmla="*/ 119260 w 931167"/>
                  <a:gd name="connsiteY2" fmla="*/ 2070 h 924077"/>
                  <a:gd name="connsiteX3" fmla="*/ 79503 w 931167"/>
                  <a:gd name="connsiteY3" fmla="*/ 38203 h 924077"/>
                  <a:gd name="connsiteX4" fmla="*/ 31383 w 931167"/>
                  <a:gd name="connsiteY4" fmla="*/ 222283 h 924077"/>
                  <a:gd name="connsiteX5" fmla="*/ 29558 w 931167"/>
                  <a:gd name="connsiteY5" fmla="*/ 818433 h 924077"/>
                  <a:gd name="connsiteX6" fmla="*/ 411223 w 931167"/>
                  <a:gd name="connsiteY6" fmla="*/ 920921 h 924077"/>
                  <a:gd name="connsiteX7" fmla="*/ 858380 w 931167"/>
                  <a:gd name="connsiteY7" fmla="*/ 887791 h 924077"/>
                  <a:gd name="connsiteX8" fmla="*/ 916358 w 931167"/>
                  <a:gd name="connsiteY8" fmla="*/ 786433 h 924077"/>
                  <a:gd name="connsiteX9" fmla="*/ 747393 w 931167"/>
                  <a:gd name="connsiteY9" fmla="*/ 607528 h 924077"/>
                  <a:gd name="connsiteX10" fmla="*/ 399523 w 931167"/>
                  <a:gd name="connsiteY10" fmla="*/ 279537 h 924077"/>
                  <a:gd name="connsiteX0" fmla="*/ 403080 w 934724"/>
                  <a:gd name="connsiteY0" fmla="*/ 279537 h 924077"/>
                  <a:gd name="connsiteX1" fmla="*/ 192288 w 934724"/>
                  <a:gd name="connsiteY1" fmla="*/ 73921 h 924077"/>
                  <a:gd name="connsiteX2" fmla="*/ 122817 w 934724"/>
                  <a:gd name="connsiteY2" fmla="*/ 2070 h 924077"/>
                  <a:gd name="connsiteX3" fmla="*/ 83060 w 934724"/>
                  <a:gd name="connsiteY3" fmla="*/ 38203 h 924077"/>
                  <a:gd name="connsiteX4" fmla="*/ 34940 w 934724"/>
                  <a:gd name="connsiteY4" fmla="*/ 222283 h 924077"/>
                  <a:gd name="connsiteX5" fmla="*/ 33115 w 934724"/>
                  <a:gd name="connsiteY5" fmla="*/ 818433 h 924077"/>
                  <a:gd name="connsiteX6" fmla="*/ 414780 w 934724"/>
                  <a:gd name="connsiteY6" fmla="*/ 920921 h 924077"/>
                  <a:gd name="connsiteX7" fmla="*/ 861937 w 934724"/>
                  <a:gd name="connsiteY7" fmla="*/ 887791 h 924077"/>
                  <a:gd name="connsiteX8" fmla="*/ 919915 w 934724"/>
                  <a:gd name="connsiteY8" fmla="*/ 786433 h 924077"/>
                  <a:gd name="connsiteX9" fmla="*/ 750950 w 934724"/>
                  <a:gd name="connsiteY9" fmla="*/ 607528 h 924077"/>
                  <a:gd name="connsiteX10" fmla="*/ 403080 w 934724"/>
                  <a:gd name="connsiteY10" fmla="*/ 279537 h 924077"/>
                  <a:gd name="connsiteX0" fmla="*/ 403080 w 934724"/>
                  <a:gd name="connsiteY0" fmla="*/ 279537 h 924077"/>
                  <a:gd name="connsiteX1" fmla="*/ 192288 w 934724"/>
                  <a:gd name="connsiteY1" fmla="*/ 73921 h 924077"/>
                  <a:gd name="connsiteX2" fmla="*/ 122817 w 934724"/>
                  <a:gd name="connsiteY2" fmla="*/ 2070 h 924077"/>
                  <a:gd name="connsiteX3" fmla="*/ 83060 w 934724"/>
                  <a:gd name="connsiteY3" fmla="*/ 38203 h 924077"/>
                  <a:gd name="connsiteX4" fmla="*/ 34940 w 934724"/>
                  <a:gd name="connsiteY4" fmla="*/ 222283 h 924077"/>
                  <a:gd name="connsiteX5" fmla="*/ 33115 w 934724"/>
                  <a:gd name="connsiteY5" fmla="*/ 818433 h 924077"/>
                  <a:gd name="connsiteX6" fmla="*/ 414780 w 934724"/>
                  <a:gd name="connsiteY6" fmla="*/ 920921 h 924077"/>
                  <a:gd name="connsiteX7" fmla="*/ 861937 w 934724"/>
                  <a:gd name="connsiteY7" fmla="*/ 887791 h 924077"/>
                  <a:gd name="connsiteX8" fmla="*/ 919915 w 934724"/>
                  <a:gd name="connsiteY8" fmla="*/ 786433 h 924077"/>
                  <a:gd name="connsiteX9" fmla="*/ 750950 w 934724"/>
                  <a:gd name="connsiteY9" fmla="*/ 607528 h 924077"/>
                  <a:gd name="connsiteX10" fmla="*/ 403080 w 934724"/>
                  <a:gd name="connsiteY10" fmla="*/ 279537 h 924077"/>
                  <a:gd name="connsiteX0" fmla="*/ 394767 w 931784"/>
                  <a:gd name="connsiteY0" fmla="*/ 279537 h 950097"/>
                  <a:gd name="connsiteX1" fmla="*/ 183975 w 931784"/>
                  <a:gd name="connsiteY1" fmla="*/ 73921 h 950097"/>
                  <a:gd name="connsiteX2" fmla="*/ 114504 w 931784"/>
                  <a:gd name="connsiteY2" fmla="*/ 2070 h 950097"/>
                  <a:gd name="connsiteX3" fmla="*/ 74747 w 931784"/>
                  <a:gd name="connsiteY3" fmla="*/ 38203 h 950097"/>
                  <a:gd name="connsiteX4" fmla="*/ 26627 w 931784"/>
                  <a:gd name="connsiteY4" fmla="*/ 222283 h 950097"/>
                  <a:gd name="connsiteX5" fmla="*/ 24802 w 931784"/>
                  <a:gd name="connsiteY5" fmla="*/ 818433 h 950097"/>
                  <a:gd name="connsiteX6" fmla="*/ 291133 w 931784"/>
                  <a:gd name="connsiteY6" fmla="*/ 948238 h 950097"/>
                  <a:gd name="connsiteX7" fmla="*/ 853624 w 931784"/>
                  <a:gd name="connsiteY7" fmla="*/ 887791 h 950097"/>
                  <a:gd name="connsiteX8" fmla="*/ 911602 w 931784"/>
                  <a:gd name="connsiteY8" fmla="*/ 786433 h 950097"/>
                  <a:gd name="connsiteX9" fmla="*/ 742637 w 931784"/>
                  <a:gd name="connsiteY9" fmla="*/ 607528 h 950097"/>
                  <a:gd name="connsiteX10" fmla="*/ 394767 w 931784"/>
                  <a:gd name="connsiteY10" fmla="*/ 279537 h 950097"/>
                  <a:gd name="connsiteX0" fmla="*/ 394767 w 916547"/>
                  <a:gd name="connsiteY0" fmla="*/ 279537 h 949258"/>
                  <a:gd name="connsiteX1" fmla="*/ 183975 w 916547"/>
                  <a:gd name="connsiteY1" fmla="*/ 73921 h 949258"/>
                  <a:gd name="connsiteX2" fmla="*/ 114504 w 916547"/>
                  <a:gd name="connsiteY2" fmla="*/ 2070 h 949258"/>
                  <a:gd name="connsiteX3" fmla="*/ 74747 w 916547"/>
                  <a:gd name="connsiteY3" fmla="*/ 38203 h 949258"/>
                  <a:gd name="connsiteX4" fmla="*/ 26627 w 916547"/>
                  <a:gd name="connsiteY4" fmla="*/ 222283 h 949258"/>
                  <a:gd name="connsiteX5" fmla="*/ 24802 w 916547"/>
                  <a:gd name="connsiteY5" fmla="*/ 818433 h 949258"/>
                  <a:gd name="connsiteX6" fmla="*/ 291133 w 916547"/>
                  <a:gd name="connsiteY6" fmla="*/ 948238 h 949258"/>
                  <a:gd name="connsiteX7" fmla="*/ 761357 w 916547"/>
                  <a:gd name="connsiteY7" fmla="*/ 874133 h 949258"/>
                  <a:gd name="connsiteX8" fmla="*/ 911602 w 916547"/>
                  <a:gd name="connsiteY8" fmla="*/ 786433 h 949258"/>
                  <a:gd name="connsiteX9" fmla="*/ 742637 w 916547"/>
                  <a:gd name="connsiteY9" fmla="*/ 607528 h 949258"/>
                  <a:gd name="connsiteX10" fmla="*/ 394767 w 916547"/>
                  <a:gd name="connsiteY10" fmla="*/ 279537 h 949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6547" h="949258">
                    <a:moveTo>
                      <a:pt x="394767" y="279537"/>
                    </a:moveTo>
                    <a:cubicBezTo>
                      <a:pt x="301657" y="190603"/>
                      <a:pt x="230685" y="120165"/>
                      <a:pt x="183975" y="73921"/>
                    </a:cubicBezTo>
                    <a:cubicBezTo>
                      <a:pt x="137265" y="27677"/>
                      <a:pt x="132709" y="8023"/>
                      <a:pt x="114504" y="2070"/>
                    </a:cubicBezTo>
                    <a:cubicBezTo>
                      <a:pt x="96299" y="-3883"/>
                      <a:pt x="89393" y="1501"/>
                      <a:pt x="74747" y="38203"/>
                    </a:cubicBezTo>
                    <a:cubicBezTo>
                      <a:pt x="60101" y="74905"/>
                      <a:pt x="48792" y="96798"/>
                      <a:pt x="26627" y="222283"/>
                    </a:cubicBezTo>
                    <a:cubicBezTo>
                      <a:pt x="4462" y="347768"/>
                      <a:pt x="-19282" y="697441"/>
                      <a:pt x="24802" y="818433"/>
                    </a:cubicBezTo>
                    <a:cubicBezTo>
                      <a:pt x="68886" y="939426"/>
                      <a:pt x="168374" y="938955"/>
                      <a:pt x="291133" y="948238"/>
                    </a:cubicBezTo>
                    <a:cubicBezTo>
                      <a:pt x="413892" y="957521"/>
                      <a:pt x="657946" y="901101"/>
                      <a:pt x="761357" y="874133"/>
                    </a:cubicBezTo>
                    <a:cubicBezTo>
                      <a:pt x="864769" y="847166"/>
                      <a:pt x="936450" y="831159"/>
                      <a:pt x="911602" y="786433"/>
                    </a:cubicBezTo>
                    <a:cubicBezTo>
                      <a:pt x="886754" y="741707"/>
                      <a:pt x="830433" y="688698"/>
                      <a:pt x="742637" y="607528"/>
                    </a:cubicBezTo>
                    <a:cubicBezTo>
                      <a:pt x="654841" y="526358"/>
                      <a:pt x="487877" y="368472"/>
                      <a:pt x="394767" y="279537"/>
                    </a:cubicBezTo>
                    <a:close/>
                  </a:path>
                </a:pathLst>
              </a:custGeom>
              <a:solidFill>
                <a:schemeClr val="tx1">
                  <a:alpha val="24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AB86C521-E802-D771-FE3F-6BB2DCB92844}"/>
                  </a:ext>
                </a:extLst>
              </p:cNvPr>
              <p:cNvSpPr/>
              <p:nvPr/>
            </p:nvSpPr>
            <p:spPr>
              <a:xfrm>
                <a:off x="11038468" y="246916"/>
                <a:ext cx="886555" cy="929494"/>
              </a:xfrm>
              <a:custGeom>
                <a:avLst/>
                <a:gdLst>
                  <a:gd name="connsiteX0" fmla="*/ 379941 w 921634"/>
                  <a:gd name="connsiteY0" fmla="*/ 270585 h 977591"/>
                  <a:gd name="connsiteX1" fmla="*/ 121524 w 921634"/>
                  <a:gd name="connsiteY1" fmla="*/ 22107 h 977591"/>
                  <a:gd name="connsiteX2" fmla="*/ 111585 w 921634"/>
                  <a:gd name="connsiteY2" fmla="*/ 12168 h 977591"/>
                  <a:gd name="connsiteX3" fmla="*/ 71828 w 921634"/>
                  <a:gd name="connsiteY3" fmla="*/ 22107 h 977591"/>
                  <a:gd name="connsiteX4" fmla="*/ 42011 w 921634"/>
                  <a:gd name="connsiteY4" fmla="*/ 210950 h 977591"/>
                  <a:gd name="connsiteX5" fmla="*/ 32072 w 921634"/>
                  <a:gd name="connsiteY5" fmla="*/ 787420 h 977591"/>
                  <a:gd name="connsiteX6" fmla="*/ 489272 w 921634"/>
                  <a:gd name="connsiteY6" fmla="*/ 976263 h 977591"/>
                  <a:gd name="connsiteX7" fmla="*/ 876898 w 921634"/>
                  <a:gd name="connsiteY7" fmla="*/ 866933 h 977591"/>
                  <a:gd name="connsiteX8" fmla="*/ 896776 w 921634"/>
                  <a:gd name="connsiteY8" fmla="*/ 777481 h 977591"/>
                  <a:gd name="connsiteX9" fmla="*/ 727811 w 921634"/>
                  <a:gd name="connsiteY9" fmla="*/ 598576 h 977591"/>
                  <a:gd name="connsiteX10" fmla="*/ 379941 w 921634"/>
                  <a:gd name="connsiteY10" fmla="*/ 270585 h 977591"/>
                  <a:gd name="connsiteX0" fmla="*/ 370962 w 920676"/>
                  <a:gd name="connsiteY0" fmla="*/ 270585 h 917093"/>
                  <a:gd name="connsiteX1" fmla="*/ 112545 w 920676"/>
                  <a:gd name="connsiteY1" fmla="*/ 22107 h 917093"/>
                  <a:gd name="connsiteX2" fmla="*/ 102606 w 920676"/>
                  <a:gd name="connsiteY2" fmla="*/ 12168 h 917093"/>
                  <a:gd name="connsiteX3" fmla="*/ 62849 w 920676"/>
                  <a:gd name="connsiteY3" fmla="*/ 22107 h 917093"/>
                  <a:gd name="connsiteX4" fmla="*/ 33032 w 920676"/>
                  <a:gd name="connsiteY4" fmla="*/ 210950 h 917093"/>
                  <a:gd name="connsiteX5" fmla="*/ 23093 w 920676"/>
                  <a:gd name="connsiteY5" fmla="*/ 787420 h 917093"/>
                  <a:gd name="connsiteX6" fmla="*/ 358849 w 920676"/>
                  <a:gd name="connsiteY6" fmla="*/ 914350 h 917093"/>
                  <a:gd name="connsiteX7" fmla="*/ 867919 w 920676"/>
                  <a:gd name="connsiteY7" fmla="*/ 866933 h 917093"/>
                  <a:gd name="connsiteX8" fmla="*/ 887797 w 920676"/>
                  <a:gd name="connsiteY8" fmla="*/ 777481 h 917093"/>
                  <a:gd name="connsiteX9" fmla="*/ 718832 w 920676"/>
                  <a:gd name="connsiteY9" fmla="*/ 598576 h 917093"/>
                  <a:gd name="connsiteX10" fmla="*/ 370962 w 920676"/>
                  <a:gd name="connsiteY10" fmla="*/ 270585 h 917093"/>
                  <a:gd name="connsiteX0" fmla="*/ 370962 w 903617"/>
                  <a:gd name="connsiteY0" fmla="*/ 270585 h 918698"/>
                  <a:gd name="connsiteX1" fmla="*/ 112545 w 903617"/>
                  <a:gd name="connsiteY1" fmla="*/ 22107 h 918698"/>
                  <a:gd name="connsiteX2" fmla="*/ 102606 w 903617"/>
                  <a:gd name="connsiteY2" fmla="*/ 12168 h 918698"/>
                  <a:gd name="connsiteX3" fmla="*/ 62849 w 903617"/>
                  <a:gd name="connsiteY3" fmla="*/ 22107 h 918698"/>
                  <a:gd name="connsiteX4" fmla="*/ 33032 w 903617"/>
                  <a:gd name="connsiteY4" fmla="*/ 210950 h 918698"/>
                  <a:gd name="connsiteX5" fmla="*/ 23093 w 903617"/>
                  <a:gd name="connsiteY5" fmla="*/ 787420 h 918698"/>
                  <a:gd name="connsiteX6" fmla="*/ 358849 w 903617"/>
                  <a:gd name="connsiteY6" fmla="*/ 914350 h 918698"/>
                  <a:gd name="connsiteX7" fmla="*/ 829819 w 903617"/>
                  <a:gd name="connsiteY7" fmla="*/ 878839 h 918698"/>
                  <a:gd name="connsiteX8" fmla="*/ 887797 w 903617"/>
                  <a:gd name="connsiteY8" fmla="*/ 777481 h 918698"/>
                  <a:gd name="connsiteX9" fmla="*/ 718832 w 903617"/>
                  <a:gd name="connsiteY9" fmla="*/ 598576 h 918698"/>
                  <a:gd name="connsiteX10" fmla="*/ 370962 w 903617"/>
                  <a:gd name="connsiteY10" fmla="*/ 270585 h 918698"/>
                  <a:gd name="connsiteX0" fmla="*/ 370962 w 903617"/>
                  <a:gd name="connsiteY0" fmla="*/ 268635 h 916748"/>
                  <a:gd name="connsiteX1" fmla="*/ 160170 w 903617"/>
                  <a:gd name="connsiteY1" fmla="*/ 63019 h 916748"/>
                  <a:gd name="connsiteX2" fmla="*/ 102606 w 903617"/>
                  <a:gd name="connsiteY2" fmla="*/ 10218 h 916748"/>
                  <a:gd name="connsiteX3" fmla="*/ 62849 w 903617"/>
                  <a:gd name="connsiteY3" fmla="*/ 20157 h 916748"/>
                  <a:gd name="connsiteX4" fmla="*/ 33032 w 903617"/>
                  <a:gd name="connsiteY4" fmla="*/ 209000 h 916748"/>
                  <a:gd name="connsiteX5" fmla="*/ 23093 w 903617"/>
                  <a:gd name="connsiteY5" fmla="*/ 785470 h 916748"/>
                  <a:gd name="connsiteX6" fmla="*/ 358849 w 903617"/>
                  <a:gd name="connsiteY6" fmla="*/ 912400 h 916748"/>
                  <a:gd name="connsiteX7" fmla="*/ 829819 w 903617"/>
                  <a:gd name="connsiteY7" fmla="*/ 876889 h 916748"/>
                  <a:gd name="connsiteX8" fmla="*/ 887797 w 903617"/>
                  <a:gd name="connsiteY8" fmla="*/ 775531 h 916748"/>
                  <a:gd name="connsiteX9" fmla="*/ 718832 w 903617"/>
                  <a:gd name="connsiteY9" fmla="*/ 596626 h 916748"/>
                  <a:gd name="connsiteX10" fmla="*/ 370962 w 903617"/>
                  <a:gd name="connsiteY10" fmla="*/ 268635 h 916748"/>
                  <a:gd name="connsiteX0" fmla="*/ 370962 w 903617"/>
                  <a:gd name="connsiteY0" fmla="*/ 281221 h 929334"/>
                  <a:gd name="connsiteX1" fmla="*/ 160170 w 903617"/>
                  <a:gd name="connsiteY1" fmla="*/ 75605 h 929334"/>
                  <a:gd name="connsiteX2" fmla="*/ 90699 w 903617"/>
                  <a:gd name="connsiteY2" fmla="*/ 3754 h 929334"/>
                  <a:gd name="connsiteX3" fmla="*/ 62849 w 903617"/>
                  <a:gd name="connsiteY3" fmla="*/ 32743 h 929334"/>
                  <a:gd name="connsiteX4" fmla="*/ 33032 w 903617"/>
                  <a:gd name="connsiteY4" fmla="*/ 221586 h 929334"/>
                  <a:gd name="connsiteX5" fmla="*/ 23093 w 903617"/>
                  <a:gd name="connsiteY5" fmla="*/ 798056 h 929334"/>
                  <a:gd name="connsiteX6" fmla="*/ 358849 w 903617"/>
                  <a:gd name="connsiteY6" fmla="*/ 924986 h 929334"/>
                  <a:gd name="connsiteX7" fmla="*/ 829819 w 903617"/>
                  <a:gd name="connsiteY7" fmla="*/ 889475 h 929334"/>
                  <a:gd name="connsiteX8" fmla="*/ 887797 w 903617"/>
                  <a:gd name="connsiteY8" fmla="*/ 788117 h 929334"/>
                  <a:gd name="connsiteX9" fmla="*/ 718832 w 903617"/>
                  <a:gd name="connsiteY9" fmla="*/ 609212 h 929334"/>
                  <a:gd name="connsiteX10" fmla="*/ 370962 w 903617"/>
                  <a:gd name="connsiteY10" fmla="*/ 281221 h 929334"/>
                  <a:gd name="connsiteX0" fmla="*/ 370563 w 903218"/>
                  <a:gd name="connsiteY0" fmla="*/ 279493 h 927606"/>
                  <a:gd name="connsiteX1" fmla="*/ 159771 w 903218"/>
                  <a:gd name="connsiteY1" fmla="*/ 73877 h 927606"/>
                  <a:gd name="connsiteX2" fmla="*/ 90300 w 903218"/>
                  <a:gd name="connsiteY2" fmla="*/ 2026 h 927606"/>
                  <a:gd name="connsiteX3" fmla="*/ 50543 w 903218"/>
                  <a:gd name="connsiteY3" fmla="*/ 38159 h 927606"/>
                  <a:gd name="connsiteX4" fmla="*/ 32633 w 903218"/>
                  <a:gd name="connsiteY4" fmla="*/ 219858 h 927606"/>
                  <a:gd name="connsiteX5" fmla="*/ 22694 w 903218"/>
                  <a:gd name="connsiteY5" fmla="*/ 796328 h 927606"/>
                  <a:gd name="connsiteX6" fmla="*/ 358450 w 903218"/>
                  <a:gd name="connsiteY6" fmla="*/ 923258 h 927606"/>
                  <a:gd name="connsiteX7" fmla="*/ 829420 w 903218"/>
                  <a:gd name="connsiteY7" fmla="*/ 887747 h 927606"/>
                  <a:gd name="connsiteX8" fmla="*/ 887398 w 903218"/>
                  <a:gd name="connsiteY8" fmla="*/ 786389 h 927606"/>
                  <a:gd name="connsiteX9" fmla="*/ 718433 w 903218"/>
                  <a:gd name="connsiteY9" fmla="*/ 607484 h 927606"/>
                  <a:gd name="connsiteX10" fmla="*/ 370563 w 903218"/>
                  <a:gd name="connsiteY10" fmla="*/ 279493 h 927606"/>
                  <a:gd name="connsiteX0" fmla="*/ 372840 w 905495"/>
                  <a:gd name="connsiteY0" fmla="*/ 279537 h 927650"/>
                  <a:gd name="connsiteX1" fmla="*/ 162048 w 905495"/>
                  <a:gd name="connsiteY1" fmla="*/ 73921 h 927650"/>
                  <a:gd name="connsiteX2" fmla="*/ 92577 w 905495"/>
                  <a:gd name="connsiteY2" fmla="*/ 2070 h 927650"/>
                  <a:gd name="connsiteX3" fmla="*/ 52820 w 905495"/>
                  <a:gd name="connsiteY3" fmla="*/ 38203 h 927650"/>
                  <a:gd name="connsiteX4" fmla="*/ 27766 w 905495"/>
                  <a:gd name="connsiteY4" fmla="*/ 222283 h 927650"/>
                  <a:gd name="connsiteX5" fmla="*/ 24971 w 905495"/>
                  <a:gd name="connsiteY5" fmla="*/ 796372 h 927650"/>
                  <a:gd name="connsiteX6" fmla="*/ 360727 w 905495"/>
                  <a:gd name="connsiteY6" fmla="*/ 923302 h 927650"/>
                  <a:gd name="connsiteX7" fmla="*/ 831697 w 905495"/>
                  <a:gd name="connsiteY7" fmla="*/ 887791 h 927650"/>
                  <a:gd name="connsiteX8" fmla="*/ 889675 w 905495"/>
                  <a:gd name="connsiteY8" fmla="*/ 786433 h 927650"/>
                  <a:gd name="connsiteX9" fmla="*/ 720710 w 905495"/>
                  <a:gd name="connsiteY9" fmla="*/ 607528 h 927650"/>
                  <a:gd name="connsiteX10" fmla="*/ 372840 w 905495"/>
                  <a:gd name="connsiteY10" fmla="*/ 279537 h 927650"/>
                  <a:gd name="connsiteX0" fmla="*/ 351610 w 884265"/>
                  <a:gd name="connsiteY0" fmla="*/ 279537 h 925481"/>
                  <a:gd name="connsiteX1" fmla="*/ 140818 w 884265"/>
                  <a:gd name="connsiteY1" fmla="*/ 73921 h 925481"/>
                  <a:gd name="connsiteX2" fmla="*/ 71347 w 884265"/>
                  <a:gd name="connsiteY2" fmla="*/ 2070 h 925481"/>
                  <a:gd name="connsiteX3" fmla="*/ 31590 w 884265"/>
                  <a:gd name="connsiteY3" fmla="*/ 38203 h 925481"/>
                  <a:gd name="connsiteX4" fmla="*/ 6536 w 884265"/>
                  <a:gd name="connsiteY4" fmla="*/ 222283 h 925481"/>
                  <a:gd name="connsiteX5" fmla="*/ 34698 w 884265"/>
                  <a:gd name="connsiteY5" fmla="*/ 832091 h 925481"/>
                  <a:gd name="connsiteX6" fmla="*/ 339497 w 884265"/>
                  <a:gd name="connsiteY6" fmla="*/ 923302 h 925481"/>
                  <a:gd name="connsiteX7" fmla="*/ 810467 w 884265"/>
                  <a:gd name="connsiteY7" fmla="*/ 887791 h 925481"/>
                  <a:gd name="connsiteX8" fmla="*/ 868445 w 884265"/>
                  <a:gd name="connsiteY8" fmla="*/ 786433 h 925481"/>
                  <a:gd name="connsiteX9" fmla="*/ 699480 w 884265"/>
                  <a:gd name="connsiteY9" fmla="*/ 607528 h 925481"/>
                  <a:gd name="connsiteX10" fmla="*/ 351610 w 884265"/>
                  <a:gd name="connsiteY10" fmla="*/ 279537 h 925481"/>
                  <a:gd name="connsiteX0" fmla="*/ 353117 w 884761"/>
                  <a:gd name="connsiteY0" fmla="*/ 279537 h 923248"/>
                  <a:gd name="connsiteX1" fmla="*/ 142325 w 884761"/>
                  <a:gd name="connsiteY1" fmla="*/ 73921 h 923248"/>
                  <a:gd name="connsiteX2" fmla="*/ 72854 w 884761"/>
                  <a:gd name="connsiteY2" fmla="*/ 2070 h 923248"/>
                  <a:gd name="connsiteX3" fmla="*/ 33097 w 884761"/>
                  <a:gd name="connsiteY3" fmla="*/ 38203 h 923248"/>
                  <a:gd name="connsiteX4" fmla="*/ 8043 w 884761"/>
                  <a:gd name="connsiteY4" fmla="*/ 222283 h 923248"/>
                  <a:gd name="connsiteX5" fmla="*/ 36205 w 884761"/>
                  <a:gd name="connsiteY5" fmla="*/ 832091 h 923248"/>
                  <a:gd name="connsiteX6" fmla="*/ 364817 w 884761"/>
                  <a:gd name="connsiteY6" fmla="*/ 920921 h 923248"/>
                  <a:gd name="connsiteX7" fmla="*/ 811974 w 884761"/>
                  <a:gd name="connsiteY7" fmla="*/ 887791 h 923248"/>
                  <a:gd name="connsiteX8" fmla="*/ 869952 w 884761"/>
                  <a:gd name="connsiteY8" fmla="*/ 786433 h 923248"/>
                  <a:gd name="connsiteX9" fmla="*/ 700987 w 884761"/>
                  <a:gd name="connsiteY9" fmla="*/ 607528 h 923248"/>
                  <a:gd name="connsiteX10" fmla="*/ 353117 w 884761"/>
                  <a:gd name="connsiteY10" fmla="*/ 279537 h 923248"/>
                  <a:gd name="connsiteX0" fmla="*/ 353117 w 884761"/>
                  <a:gd name="connsiteY0" fmla="*/ 279537 h 921771"/>
                  <a:gd name="connsiteX1" fmla="*/ 142325 w 884761"/>
                  <a:gd name="connsiteY1" fmla="*/ 73921 h 921771"/>
                  <a:gd name="connsiteX2" fmla="*/ 72854 w 884761"/>
                  <a:gd name="connsiteY2" fmla="*/ 2070 h 921771"/>
                  <a:gd name="connsiteX3" fmla="*/ 33097 w 884761"/>
                  <a:gd name="connsiteY3" fmla="*/ 38203 h 921771"/>
                  <a:gd name="connsiteX4" fmla="*/ 8043 w 884761"/>
                  <a:gd name="connsiteY4" fmla="*/ 222283 h 921771"/>
                  <a:gd name="connsiteX5" fmla="*/ 36205 w 884761"/>
                  <a:gd name="connsiteY5" fmla="*/ 832091 h 921771"/>
                  <a:gd name="connsiteX6" fmla="*/ 364817 w 884761"/>
                  <a:gd name="connsiteY6" fmla="*/ 920921 h 921771"/>
                  <a:gd name="connsiteX7" fmla="*/ 811974 w 884761"/>
                  <a:gd name="connsiteY7" fmla="*/ 887791 h 921771"/>
                  <a:gd name="connsiteX8" fmla="*/ 869952 w 884761"/>
                  <a:gd name="connsiteY8" fmla="*/ 786433 h 921771"/>
                  <a:gd name="connsiteX9" fmla="*/ 700987 w 884761"/>
                  <a:gd name="connsiteY9" fmla="*/ 607528 h 921771"/>
                  <a:gd name="connsiteX10" fmla="*/ 353117 w 884761"/>
                  <a:gd name="connsiteY10" fmla="*/ 279537 h 921771"/>
                  <a:gd name="connsiteX0" fmla="*/ 353117 w 884761"/>
                  <a:gd name="connsiteY0" fmla="*/ 279537 h 929174"/>
                  <a:gd name="connsiteX1" fmla="*/ 142325 w 884761"/>
                  <a:gd name="connsiteY1" fmla="*/ 73921 h 929174"/>
                  <a:gd name="connsiteX2" fmla="*/ 72854 w 884761"/>
                  <a:gd name="connsiteY2" fmla="*/ 2070 h 929174"/>
                  <a:gd name="connsiteX3" fmla="*/ 33097 w 884761"/>
                  <a:gd name="connsiteY3" fmla="*/ 38203 h 929174"/>
                  <a:gd name="connsiteX4" fmla="*/ 8043 w 884761"/>
                  <a:gd name="connsiteY4" fmla="*/ 222283 h 929174"/>
                  <a:gd name="connsiteX5" fmla="*/ 36205 w 884761"/>
                  <a:gd name="connsiteY5" fmla="*/ 832091 h 929174"/>
                  <a:gd name="connsiteX6" fmla="*/ 364817 w 884761"/>
                  <a:gd name="connsiteY6" fmla="*/ 920921 h 929174"/>
                  <a:gd name="connsiteX7" fmla="*/ 811974 w 884761"/>
                  <a:gd name="connsiteY7" fmla="*/ 887791 h 929174"/>
                  <a:gd name="connsiteX8" fmla="*/ 869952 w 884761"/>
                  <a:gd name="connsiteY8" fmla="*/ 786433 h 929174"/>
                  <a:gd name="connsiteX9" fmla="*/ 700987 w 884761"/>
                  <a:gd name="connsiteY9" fmla="*/ 607528 h 929174"/>
                  <a:gd name="connsiteX10" fmla="*/ 353117 w 884761"/>
                  <a:gd name="connsiteY10" fmla="*/ 279537 h 929174"/>
                  <a:gd name="connsiteX0" fmla="*/ 353117 w 884761"/>
                  <a:gd name="connsiteY0" fmla="*/ 279857 h 929494"/>
                  <a:gd name="connsiteX1" fmla="*/ 209000 w 884761"/>
                  <a:gd name="connsiteY1" fmla="*/ 79004 h 929494"/>
                  <a:gd name="connsiteX2" fmla="*/ 72854 w 884761"/>
                  <a:gd name="connsiteY2" fmla="*/ 2390 h 929494"/>
                  <a:gd name="connsiteX3" fmla="*/ 33097 w 884761"/>
                  <a:gd name="connsiteY3" fmla="*/ 38523 h 929494"/>
                  <a:gd name="connsiteX4" fmla="*/ 8043 w 884761"/>
                  <a:gd name="connsiteY4" fmla="*/ 222603 h 929494"/>
                  <a:gd name="connsiteX5" fmla="*/ 36205 w 884761"/>
                  <a:gd name="connsiteY5" fmla="*/ 832411 h 929494"/>
                  <a:gd name="connsiteX6" fmla="*/ 364817 w 884761"/>
                  <a:gd name="connsiteY6" fmla="*/ 921241 h 929494"/>
                  <a:gd name="connsiteX7" fmla="*/ 811974 w 884761"/>
                  <a:gd name="connsiteY7" fmla="*/ 888111 h 929494"/>
                  <a:gd name="connsiteX8" fmla="*/ 869952 w 884761"/>
                  <a:gd name="connsiteY8" fmla="*/ 786753 h 929494"/>
                  <a:gd name="connsiteX9" fmla="*/ 700987 w 884761"/>
                  <a:gd name="connsiteY9" fmla="*/ 607848 h 929494"/>
                  <a:gd name="connsiteX10" fmla="*/ 353117 w 884761"/>
                  <a:gd name="connsiteY10" fmla="*/ 279857 h 929494"/>
                  <a:gd name="connsiteX0" fmla="*/ 412648 w 884761"/>
                  <a:gd name="connsiteY0" fmla="*/ 253663 h 929494"/>
                  <a:gd name="connsiteX1" fmla="*/ 209000 w 884761"/>
                  <a:gd name="connsiteY1" fmla="*/ 79004 h 929494"/>
                  <a:gd name="connsiteX2" fmla="*/ 72854 w 884761"/>
                  <a:gd name="connsiteY2" fmla="*/ 2390 h 929494"/>
                  <a:gd name="connsiteX3" fmla="*/ 33097 w 884761"/>
                  <a:gd name="connsiteY3" fmla="*/ 38523 h 929494"/>
                  <a:gd name="connsiteX4" fmla="*/ 8043 w 884761"/>
                  <a:gd name="connsiteY4" fmla="*/ 222603 h 929494"/>
                  <a:gd name="connsiteX5" fmla="*/ 36205 w 884761"/>
                  <a:gd name="connsiteY5" fmla="*/ 832411 h 929494"/>
                  <a:gd name="connsiteX6" fmla="*/ 364817 w 884761"/>
                  <a:gd name="connsiteY6" fmla="*/ 921241 h 929494"/>
                  <a:gd name="connsiteX7" fmla="*/ 811974 w 884761"/>
                  <a:gd name="connsiteY7" fmla="*/ 888111 h 929494"/>
                  <a:gd name="connsiteX8" fmla="*/ 869952 w 884761"/>
                  <a:gd name="connsiteY8" fmla="*/ 786753 h 929494"/>
                  <a:gd name="connsiteX9" fmla="*/ 700987 w 884761"/>
                  <a:gd name="connsiteY9" fmla="*/ 607848 h 929494"/>
                  <a:gd name="connsiteX10" fmla="*/ 412648 w 884761"/>
                  <a:gd name="connsiteY10" fmla="*/ 253663 h 929494"/>
                  <a:gd name="connsiteX0" fmla="*/ 412648 w 884761"/>
                  <a:gd name="connsiteY0" fmla="*/ 253663 h 929494"/>
                  <a:gd name="connsiteX1" fmla="*/ 209000 w 884761"/>
                  <a:gd name="connsiteY1" fmla="*/ 79004 h 929494"/>
                  <a:gd name="connsiteX2" fmla="*/ 72854 w 884761"/>
                  <a:gd name="connsiteY2" fmla="*/ 2390 h 929494"/>
                  <a:gd name="connsiteX3" fmla="*/ 33097 w 884761"/>
                  <a:gd name="connsiteY3" fmla="*/ 38523 h 929494"/>
                  <a:gd name="connsiteX4" fmla="*/ 8043 w 884761"/>
                  <a:gd name="connsiteY4" fmla="*/ 222603 h 929494"/>
                  <a:gd name="connsiteX5" fmla="*/ 36205 w 884761"/>
                  <a:gd name="connsiteY5" fmla="*/ 832411 h 929494"/>
                  <a:gd name="connsiteX6" fmla="*/ 364817 w 884761"/>
                  <a:gd name="connsiteY6" fmla="*/ 921241 h 929494"/>
                  <a:gd name="connsiteX7" fmla="*/ 811974 w 884761"/>
                  <a:gd name="connsiteY7" fmla="*/ 888111 h 929494"/>
                  <a:gd name="connsiteX8" fmla="*/ 869952 w 884761"/>
                  <a:gd name="connsiteY8" fmla="*/ 786753 h 929494"/>
                  <a:gd name="connsiteX9" fmla="*/ 729562 w 884761"/>
                  <a:gd name="connsiteY9" fmla="*/ 581654 h 929494"/>
                  <a:gd name="connsiteX10" fmla="*/ 412648 w 884761"/>
                  <a:gd name="connsiteY10" fmla="*/ 253663 h 929494"/>
                  <a:gd name="connsiteX0" fmla="*/ 412648 w 886555"/>
                  <a:gd name="connsiteY0" fmla="*/ 253663 h 929494"/>
                  <a:gd name="connsiteX1" fmla="*/ 209000 w 886555"/>
                  <a:gd name="connsiteY1" fmla="*/ 79004 h 929494"/>
                  <a:gd name="connsiteX2" fmla="*/ 72854 w 886555"/>
                  <a:gd name="connsiteY2" fmla="*/ 2390 h 929494"/>
                  <a:gd name="connsiteX3" fmla="*/ 33097 w 886555"/>
                  <a:gd name="connsiteY3" fmla="*/ 38523 h 929494"/>
                  <a:gd name="connsiteX4" fmla="*/ 8043 w 886555"/>
                  <a:gd name="connsiteY4" fmla="*/ 222603 h 929494"/>
                  <a:gd name="connsiteX5" fmla="*/ 36205 w 886555"/>
                  <a:gd name="connsiteY5" fmla="*/ 832411 h 929494"/>
                  <a:gd name="connsiteX6" fmla="*/ 364817 w 886555"/>
                  <a:gd name="connsiteY6" fmla="*/ 921241 h 929494"/>
                  <a:gd name="connsiteX7" fmla="*/ 811974 w 886555"/>
                  <a:gd name="connsiteY7" fmla="*/ 888111 h 929494"/>
                  <a:gd name="connsiteX8" fmla="*/ 872333 w 886555"/>
                  <a:gd name="connsiteY8" fmla="*/ 765322 h 929494"/>
                  <a:gd name="connsiteX9" fmla="*/ 729562 w 886555"/>
                  <a:gd name="connsiteY9" fmla="*/ 581654 h 929494"/>
                  <a:gd name="connsiteX10" fmla="*/ 412648 w 886555"/>
                  <a:gd name="connsiteY10" fmla="*/ 253663 h 929494"/>
                  <a:gd name="connsiteX0" fmla="*/ 412648 w 886555"/>
                  <a:gd name="connsiteY0" fmla="*/ 253663 h 929494"/>
                  <a:gd name="connsiteX1" fmla="*/ 209000 w 886555"/>
                  <a:gd name="connsiteY1" fmla="*/ 79004 h 929494"/>
                  <a:gd name="connsiteX2" fmla="*/ 89523 w 886555"/>
                  <a:gd name="connsiteY2" fmla="*/ 2390 h 929494"/>
                  <a:gd name="connsiteX3" fmla="*/ 33097 w 886555"/>
                  <a:gd name="connsiteY3" fmla="*/ 38523 h 929494"/>
                  <a:gd name="connsiteX4" fmla="*/ 8043 w 886555"/>
                  <a:gd name="connsiteY4" fmla="*/ 222603 h 929494"/>
                  <a:gd name="connsiteX5" fmla="*/ 36205 w 886555"/>
                  <a:gd name="connsiteY5" fmla="*/ 832411 h 929494"/>
                  <a:gd name="connsiteX6" fmla="*/ 364817 w 886555"/>
                  <a:gd name="connsiteY6" fmla="*/ 921241 h 929494"/>
                  <a:gd name="connsiteX7" fmla="*/ 811974 w 886555"/>
                  <a:gd name="connsiteY7" fmla="*/ 888111 h 929494"/>
                  <a:gd name="connsiteX8" fmla="*/ 872333 w 886555"/>
                  <a:gd name="connsiteY8" fmla="*/ 765322 h 929494"/>
                  <a:gd name="connsiteX9" fmla="*/ 729562 w 886555"/>
                  <a:gd name="connsiteY9" fmla="*/ 581654 h 929494"/>
                  <a:gd name="connsiteX10" fmla="*/ 412648 w 886555"/>
                  <a:gd name="connsiteY10" fmla="*/ 253663 h 92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86555" h="929494">
                    <a:moveTo>
                      <a:pt x="412648" y="253663"/>
                    </a:moveTo>
                    <a:cubicBezTo>
                      <a:pt x="325888" y="169888"/>
                      <a:pt x="262854" y="120883"/>
                      <a:pt x="209000" y="79004"/>
                    </a:cubicBezTo>
                    <a:cubicBezTo>
                      <a:pt x="155146" y="37125"/>
                      <a:pt x="118840" y="9137"/>
                      <a:pt x="89523" y="2390"/>
                    </a:cubicBezTo>
                    <a:cubicBezTo>
                      <a:pt x="60206" y="-4357"/>
                      <a:pt x="46677" y="1821"/>
                      <a:pt x="33097" y="38523"/>
                    </a:cubicBezTo>
                    <a:cubicBezTo>
                      <a:pt x="19517" y="75225"/>
                      <a:pt x="7525" y="90288"/>
                      <a:pt x="8043" y="222603"/>
                    </a:cubicBezTo>
                    <a:cubicBezTo>
                      <a:pt x="8561" y="354918"/>
                      <a:pt x="-23257" y="715971"/>
                      <a:pt x="36205" y="832411"/>
                    </a:cubicBezTo>
                    <a:cubicBezTo>
                      <a:pt x="95667" y="948851"/>
                      <a:pt x="223615" y="933390"/>
                      <a:pt x="364817" y="921241"/>
                    </a:cubicBezTo>
                    <a:cubicBezTo>
                      <a:pt x="506019" y="909092"/>
                      <a:pt x="727388" y="914097"/>
                      <a:pt x="811974" y="888111"/>
                    </a:cubicBezTo>
                    <a:cubicBezTo>
                      <a:pt x="896560" y="862125"/>
                      <a:pt x="897181" y="810048"/>
                      <a:pt x="872333" y="765322"/>
                    </a:cubicBezTo>
                    <a:cubicBezTo>
                      <a:pt x="847485" y="720596"/>
                      <a:pt x="806176" y="666930"/>
                      <a:pt x="729562" y="581654"/>
                    </a:cubicBezTo>
                    <a:cubicBezTo>
                      <a:pt x="652948" y="496378"/>
                      <a:pt x="499408" y="337438"/>
                      <a:pt x="412648" y="253663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F1D254FF-1654-1F64-D4FA-0837AAEB46AF}"/>
                  </a:ext>
                </a:extLst>
              </p:cNvPr>
              <p:cNvSpPr/>
              <p:nvPr/>
            </p:nvSpPr>
            <p:spPr>
              <a:xfrm>
                <a:off x="11173852" y="949556"/>
                <a:ext cx="114299" cy="117475"/>
              </a:xfrm>
              <a:custGeom>
                <a:avLst/>
                <a:gdLst>
                  <a:gd name="connsiteX0" fmla="*/ 0 w 114300"/>
                  <a:gd name="connsiteY0" fmla="*/ 0 h 117475"/>
                  <a:gd name="connsiteX1" fmla="*/ 31750 w 114300"/>
                  <a:gd name="connsiteY1" fmla="*/ 79375 h 117475"/>
                  <a:gd name="connsiteX2" fmla="*/ 114300 w 114300"/>
                  <a:gd name="connsiteY2" fmla="*/ 117475 h 11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117475">
                    <a:moveTo>
                      <a:pt x="0" y="0"/>
                    </a:moveTo>
                    <a:cubicBezTo>
                      <a:pt x="6350" y="29898"/>
                      <a:pt x="12700" y="59796"/>
                      <a:pt x="31750" y="79375"/>
                    </a:cubicBezTo>
                    <a:cubicBezTo>
                      <a:pt x="50800" y="98954"/>
                      <a:pt x="82550" y="108214"/>
                      <a:pt x="114300" y="117475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893F048-5870-0DBB-3C01-827362E308C7}"/>
                  </a:ext>
                </a:extLst>
              </p:cNvPr>
              <p:cNvSpPr/>
              <p:nvPr/>
            </p:nvSpPr>
            <p:spPr>
              <a:xfrm>
                <a:off x="11135750" y="1037377"/>
                <a:ext cx="95251" cy="59308"/>
              </a:xfrm>
              <a:custGeom>
                <a:avLst/>
                <a:gdLst>
                  <a:gd name="connsiteX0" fmla="*/ 0 w 97631"/>
                  <a:gd name="connsiteY0" fmla="*/ 0 h 42639"/>
                  <a:gd name="connsiteX1" fmla="*/ 61913 w 97631"/>
                  <a:gd name="connsiteY1" fmla="*/ 38100 h 42639"/>
                  <a:gd name="connsiteX2" fmla="*/ 97631 w 97631"/>
                  <a:gd name="connsiteY2" fmla="*/ 40481 h 42639"/>
                  <a:gd name="connsiteX0" fmla="*/ 0 w 95250"/>
                  <a:gd name="connsiteY0" fmla="*/ 0 h 59308"/>
                  <a:gd name="connsiteX1" fmla="*/ 59532 w 95250"/>
                  <a:gd name="connsiteY1" fmla="*/ 54769 h 59308"/>
                  <a:gd name="connsiteX2" fmla="*/ 95250 w 95250"/>
                  <a:gd name="connsiteY2" fmla="*/ 57150 h 59308"/>
                  <a:gd name="connsiteX0" fmla="*/ 0 w 95250"/>
                  <a:gd name="connsiteY0" fmla="*/ 0 h 59308"/>
                  <a:gd name="connsiteX1" fmla="*/ 59532 w 95250"/>
                  <a:gd name="connsiteY1" fmla="*/ 54769 h 59308"/>
                  <a:gd name="connsiteX2" fmla="*/ 95250 w 95250"/>
                  <a:gd name="connsiteY2" fmla="*/ 57150 h 59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59308">
                    <a:moveTo>
                      <a:pt x="0" y="0"/>
                    </a:moveTo>
                    <a:cubicBezTo>
                      <a:pt x="8532" y="34726"/>
                      <a:pt x="43260" y="48022"/>
                      <a:pt x="59532" y="54769"/>
                    </a:cubicBezTo>
                    <a:cubicBezTo>
                      <a:pt x="75804" y="61516"/>
                      <a:pt x="85527" y="59333"/>
                      <a:pt x="95250" y="5715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09FEFD1-E0CA-87A8-FBDF-8978382B464F}"/>
                </a:ext>
              </a:extLst>
            </p:cNvPr>
            <p:cNvGrpSpPr/>
            <p:nvPr/>
          </p:nvGrpSpPr>
          <p:grpSpPr>
            <a:xfrm>
              <a:off x="8726733" y="1507652"/>
              <a:ext cx="185694" cy="194632"/>
              <a:chOff x="11515725" y="290778"/>
              <a:chExt cx="379439" cy="368828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EC3B54B8-956B-E803-FD65-B20C718CD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32419" y="335757"/>
                <a:ext cx="109625" cy="1238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014B6E79-580F-2924-1A55-2F573ADBAB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05627" y="531967"/>
                <a:ext cx="89537" cy="293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D593473-3D97-824F-387D-22C342F664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634530" y="290778"/>
                <a:ext cx="16704" cy="8995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D507A4B-7600-DE9B-F4C1-6E7B50E71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15725" y="335757"/>
                <a:ext cx="18511" cy="27516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400E63C0-48B5-57F3-3C64-1E4F9F95F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842044" y="640557"/>
                <a:ext cx="33250" cy="19049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4EC6515-A5F7-3FA6-FD75-DB39D74431B0}"/>
              </a:ext>
            </a:extLst>
          </p:cNvPr>
          <p:cNvCxnSpPr>
            <a:cxnSpLocks/>
          </p:cNvCxnSpPr>
          <p:nvPr/>
        </p:nvCxnSpPr>
        <p:spPr>
          <a:xfrm flipV="1">
            <a:off x="3008924" y="4838360"/>
            <a:ext cx="6192000" cy="9939"/>
          </a:xfrm>
          <a:prstGeom prst="line">
            <a:avLst/>
          </a:prstGeom>
          <a:ln w="34925" cap="rnd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16200000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3249025" y="2589992"/>
            <a:ext cx="56939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7200" b="1" kern="0" dirty="0">
                <a:ln w="19050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DAMPLES</a:t>
            </a:r>
          </a:p>
          <a:p>
            <a:pPr marL="0" lvl="2" algn="ctr">
              <a:defRPr/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정호진 </a:t>
            </a:r>
            <a:r>
              <a:rPr lang="ko-KR" altLang="en-US" sz="16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선동철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6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강유은</a:t>
            </a: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marL="0" lvl="2" algn="ctr">
              <a:defRPr/>
            </a:pPr>
            <a:endParaRPr lang="en-US" altLang="ko-KR" sz="1600" kern="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marL="0" lvl="2" algn="ctr">
              <a:defRPr/>
            </a:pP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2023.06.27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EFE629-2972-363A-36AD-C059B45DFB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0" t="8302" b="11824"/>
          <a:stretch/>
        </p:blipFill>
        <p:spPr>
          <a:xfrm>
            <a:off x="0" y="1380226"/>
            <a:ext cx="4128548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00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Service :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Mukbang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4C9742D-0885-26BE-BDEC-0F1924905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6" r="160" b="51046"/>
          <a:stretch/>
        </p:blipFill>
        <p:spPr>
          <a:xfrm rot="18900000">
            <a:off x="1205359" y="1818005"/>
            <a:ext cx="1974674" cy="198140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D2B6C6-F5EE-9246-0F2E-D698D266362A}"/>
              </a:ext>
            </a:extLst>
          </p:cNvPr>
          <p:cNvSpPr txBox="1"/>
          <p:nvPr/>
        </p:nvSpPr>
        <p:spPr>
          <a:xfrm>
            <a:off x="1667966" y="2505709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먹방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3CCB3C-87AC-3624-D62E-612F3061C5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70" y="2435936"/>
            <a:ext cx="1524003" cy="8656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88E634-3A4A-581B-69E9-804F6C2A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554" y="924838"/>
            <a:ext cx="5616452" cy="5156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03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Service :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About DAMYANG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EDD3F2A-2C8F-1361-2DA3-84565F23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9" t="50368"/>
          <a:stretch/>
        </p:blipFill>
        <p:spPr>
          <a:xfrm rot="13500000">
            <a:off x="4396935" y="2225080"/>
            <a:ext cx="2005256" cy="200882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40E3C-05AC-BB01-3007-60B4AB6180C9}"/>
              </a:ext>
            </a:extLst>
          </p:cNvPr>
          <p:cNvSpPr txBox="1"/>
          <p:nvPr/>
        </p:nvSpPr>
        <p:spPr>
          <a:xfrm>
            <a:off x="4356649" y="2856609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소개</a:t>
            </a:r>
            <a:r>
              <a:rPr lang="en-US" altLang="ko-KR" sz="3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</a:t>
            </a:r>
            <a:r>
              <a:rPr lang="ko-KR" altLang="en-US" sz="3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소식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2AA1EE0-17FD-FA63-8A50-FAC54A690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8B00AC1-E41E-541F-5215-4203BFDEB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BD0CCF4-A84F-86A1-5423-4F5DB8B61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65" b="817"/>
          <a:stretch/>
        </p:blipFill>
        <p:spPr>
          <a:xfrm>
            <a:off x="449261" y="1618863"/>
            <a:ext cx="3710434" cy="3620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C97493-108C-BF80-B1FA-96243431A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4333"/>
          <a:stretch/>
        </p:blipFill>
        <p:spPr>
          <a:xfrm>
            <a:off x="6530057" y="1642614"/>
            <a:ext cx="5104473" cy="3180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02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Service :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About DAMYANG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EDD3F2A-2C8F-1361-2DA3-84565F23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9" t="50368"/>
          <a:stretch/>
        </p:blipFill>
        <p:spPr>
          <a:xfrm rot="13500000">
            <a:off x="954737" y="2057392"/>
            <a:ext cx="2005256" cy="200882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40E3C-05AC-BB01-3007-60B4AB6180C9}"/>
              </a:ext>
            </a:extLst>
          </p:cNvPr>
          <p:cNvSpPr txBox="1"/>
          <p:nvPr/>
        </p:nvSpPr>
        <p:spPr>
          <a:xfrm>
            <a:off x="980174" y="267880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행사일정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2AA1EE0-17FD-FA63-8A50-FAC54A690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8B00AC1-E41E-541F-5215-4203BFDEB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D41428-D209-41D1-04DF-C739E6E5BF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38" y="2678805"/>
            <a:ext cx="1524003" cy="86563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C75B3AF-A539-2157-3AD1-E8E3A80E9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73" y="1303050"/>
            <a:ext cx="7060246" cy="40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8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Service :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Travel course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EDD3F2A-2C8F-1361-2DA3-84565F23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9" t="50368"/>
          <a:stretch/>
        </p:blipFill>
        <p:spPr>
          <a:xfrm rot="13500000">
            <a:off x="1210575" y="1840030"/>
            <a:ext cx="2005256" cy="200882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40E3C-05AC-BB01-3007-60B4AB6180C9}"/>
              </a:ext>
            </a:extLst>
          </p:cNvPr>
          <p:cNvSpPr txBox="1"/>
          <p:nvPr/>
        </p:nvSpPr>
        <p:spPr>
          <a:xfrm>
            <a:off x="1287230" y="2513607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코스추천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6231E7-8272-2844-3C22-123C041C8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70" y="2435936"/>
            <a:ext cx="1524003" cy="865634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F2AA1EE0-17FD-FA63-8A50-FAC54A690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8B00AC1-E41E-541F-5215-4203BFDEB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AECC77-8B7C-E1F8-D33E-B3F13A3E2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088" y="869791"/>
            <a:ext cx="5877745" cy="11717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C3C23-7E50-7944-FB0F-20473FBD5F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88" y="1594104"/>
            <a:ext cx="6306803" cy="4767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6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Service :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REVIEW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F2AA1EE0-17FD-FA63-8A50-FAC54A690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8B00AC1-E41E-541F-5215-4203BFDEB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6C1C13-F9AD-7748-4EDD-210B5F3A0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07" y="959317"/>
            <a:ext cx="10106262" cy="52240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3DEBB463-427E-565D-3229-24F10D22BFDF}"/>
              </a:ext>
            </a:extLst>
          </p:cNvPr>
          <p:cNvSpPr/>
          <p:nvPr/>
        </p:nvSpPr>
        <p:spPr>
          <a:xfrm>
            <a:off x="8839200" y="3127121"/>
            <a:ext cx="2064985" cy="1320800"/>
          </a:xfrm>
          <a:prstGeom prst="donut">
            <a:avLst>
              <a:gd name="adj" fmla="val 826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7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Event :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이달의 행사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네이버 검색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F2AA1EE0-17FD-FA63-8A50-FAC54A690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8B00AC1-E41E-541F-5215-4203BFDEB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463AD8-A607-EF0A-D3F0-D010EDDC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25" y="1925680"/>
            <a:ext cx="3857469" cy="2440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FB3126-B1EA-5DD1-2D17-BB445ECB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32" y="1952206"/>
            <a:ext cx="5781721" cy="1382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6FCB52-738B-7E66-D5AA-9E441F6FA95F}"/>
              </a:ext>
            </a:extLst>
          </p:cNvPr>
          <p:cNvSpPr txBox="1"/>
          <p:nvPr/>
        </p:nvSpPr>
        <p:spPr>
          <a:xfrm>
            <a:off x="1177968" y="5205806"/>
            <a:ext cx="10140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행사 확인</a:t>
            </a:r>
            <a:r>
              <a:rPr lang="en-US" altLang="ko-KR" sz="5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5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네이버 검색 이동기능</a:t>
            </a:r>
          </a:p>
        </p:txBody>
      </p:sp>
    </p:spTree>
    <p:extLst>
      <p:ext uri="{BB962C8B-B14F-4D97-AF65-F5344CB8AC3E}">
        <p14:creationId xmlns:p14="http://schemas.microsoft.com/office/powerpoint/2010/main" val="105875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Event :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담양군 날씨 </a:t>
            </a:r>
            <a:r>
              <a:rPr lang="en-US" altLang="ko-KR" sz="3200" b="1" kern="0" dirty="0" err="1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api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배너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F2AA1EE0-17FD-FA63-8A50-FAC54A690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8B00AC1-E41E-541F-5215-4203BFDEB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49BF08-BC6F-F90C-2705-5BEB2464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20" y="1729180"/>
            <a:ext cx="3930481" cy="2609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10EC6E-164A-62D6-3C57-A0CB3FE4C7A3}"/>
              </a:ext>
            </a:extLst>
          </p:cNvPr>
          <p:cNvSpPr txBox="1"/>
          <p:nvPr/>
        </p:nvSpPr>
        <p:spPr>
          <a:xfrm>
            <a:off x="1177968" y="5207997"/>
            <a:ext cx="10140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담양 날씨 확인</a:t>
            </a:r>
            <a:r>
              <a:rPr lang="en-US" altLang="ko-KR" sz="5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5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관련 사이트 배너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0FBBDA1-81B2-425E-E980-FBB5EFC7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848" y="1271674"/>
            <a:ext cx="2717892" cy="3501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28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I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nformation 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rchitecture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228320-07E3-ECBB-161F-AE069486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5" y="1234137"/>
            <a:ext cx="10871795" cy="503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51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23052E-972C-56BC-9EF6-68678F00D915}"/>
              </a:ext>
            </a:extLst>
          </p:cNvPr>
          <p:cNvGrpSpPr/>
          <p:nvPr/>
        </p:nvGrpSpPr>
        <p:grpSpPr>
          <a:xfrm>
            <a:off x="120000" y="335757"/>
            <a:ext cx="11952000" cy="6432136"/>
            <a:chOff x="129623" y="189189"/>
            <a:chExt cx="11952000" cy="643213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9D87F8-C61D-BD5C-E1DD-CA28EB6939F8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F0CFC67-FC44-96DE-5152-7CCC47E1568A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D4EAB685-186D-8D2F-5117-2B4C971DF95E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A916A500-E8DB-D578-9942-F97275F4E158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SB 어그로 Light" panose="02020603020101020101" pitchFamily="18" charset="-127"/>
                      <a:ea typeface="SB 어그로 Light" panose="02020603020101020101" pitchFamily="18" charset="-127"/>
                    </a:endParaRPr>
                  </a:p>
                </p:txBody>
              </p: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1DE5D556-28ED-7B51-EDF9-ECCC92B94365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47" name="자유형: 도형 46">
                      <a:extLst>
                        <a:ext uri="{FF2B5EF4-FFF2-40B4-BE49-F238E27FC236}">
                          <a16:creationId xmlns:a16="http://schemas.microsoft.com/office/drawing/2014/main" id="{0D62A531-17F2-B43F-7276-9BDC8694E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p:txBody>
                </p:sp>
                <p:sp>
                  <p:nvSpPr>
                    <p:cNvPr id="48" name="자유형: 도형 47">
                      <a:extLst>
                        <a:ext uri="{FF2B5EF4-FFF2-40B4-BE49-F238E27FC236}">
                          <a16:creationId xmlns:a16="http://schemas.microsoft.com/office/drawing/2014/main" id="{BC104A0A-576D-4C52-8122-EADB08162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p:txBody>
                </p:sp>
              </p:grpSp>
            </p:grp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2B45294F-CB51-8DC4-9371-0312A834E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EFFE9482-6C72-6ED6-4632-75A3B8BCFB3A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B82B05BB-613B-4D56-3A86-1D6A2F47C613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1D038923-910F-AD15-E559-99C95E12988F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C5134BE8-B932-B4BF-3F4D-12780434E62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4B48E2CC-32B4-288A-1D87-0D7A8E2E5763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endParaRPr>
                </a:p>
              </p:txBody>
            </p:sp>
          </p:grp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D64D659-8FF2-5CBC-F81C-F3F01B12C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419883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Member Role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ADACED83-90C6-9AE1-9935-92AF709D021C}"/>
              </a:ext>
            </a:extLst>
          </p:cNvPr>
          <p:cNvSpPr/>
          <p:nvPr/>
        </p:nvSpPr>
        <p:spPr>
          <a:xfrm>
            <a:off x="671151" y="4525326"/>
            <a:ext cx="3235075" cy="505239"/>
          </a:xfrm>
          <a:prstGeom prst="roundRect">
            <a:avLst>
              <a:gd name="adj" fmla="val 24340"/>
            </a:avLst>
          </a:prstGeom>
          <a:solidFill>
            <a:srgbClr val="135F5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정호진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46" name="모서리가 둥근 직사각형 11">
            <a:extLst>
              <a:ext uri="{FF2B5EF4-FFF2-40B4-BE49-F238E27FC236}">
                <a16:creationId xmlns:a16="http://schemas.microsoft.com/office/drawing/2014/main" id="{38D29799-335E-E477-16AB-032363FB7E6B}"/>
              </a:ext>
            </a:extLst>
          </p:cNvPr>
          <p:cNvSpPr/>
          <p:nvPr/>
        </p:nvSpPr>
        <p:spPr>
          <a:xfrm>
            <a:off x="4403315" y="4525326"/>
            <a:ext cx="3235075" cy="505239"/>
          </a:xfrm>
          <a:prstGeom prst="roundRect">
            <a:avLst>
              <a:gd name="adj" fmla="val 24340"/>
            </a:avLst>
          </a:prstGeom>
          <a:solidFill>
            <a:srgbClr val="135F5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 err="1">
                <a:solidFill>
                  <a:prstClr val="white"/>
                </a:solidFill>
              </a:rPr>
              <a:t>선동철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5DBC0F-0754-EADF-843C-60D2433C10CC}"/>
              </a:ext>
            </a:extLst>
          </p:cNvPr>
          <p:cNvSpPr/>
          <p:nvPr/>
        </p:nvSpPr>
        <p:spPr>
          <a:xfrm>
            <a:off x="671151" y="5098456"/>
            <a:ext cx="3235075" cy="69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자료 제공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디자인 전반</a:t>
            </a:r>
          </a:p>
        </p:txBody>
      </p:sp>
      <p:sp>
        <p:nvSpPr>
          <p:cNvPr id="8" name="모서리가 둥근 직사각형 11">
            <a:extLst>
              <a:ext uri="{FF2B5EF4-FFF2-40B4-BE49-F238E27FC236}">
                <a16:creationId xmlns:a16="http://schemas.microsoft.com/office/drawing/2014/main" id="{8A93BDDD-E8B3-9C12-D3A2-DCE53E5E515C}"/>
              </a:ext>
            </a:extLst>
          </p:cNvPr>
          <p:cNvSpPr/>
          <p:nvPr/>
        </p:nvSpPr>
        <p:spPr>
          <a:xfrm>
            <a:off x="8194207" y="4525326"/>
            <a:ext cx="3235075" cy="505239"/>
          </a:xfrm>
          <a:prstGeom prst="roundRect">
            <a:avLst>
              <a:gd name="adj" fmla="val 24340"/>
            </a:avLst>
          </a:prstGeom>
          <a:solidFill>
            <a:srgbClr val="135F5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 err="1">
                <a:solidFill>
                  <a:prstClr val="white"/>
                </a:solidFill>
              </a:rPr>
              <a:t>강유은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B20CCC-EABD-C832-CA12-70F7594B7381}"/>
              </a:ext>
            </a:extLst>
          </p:cNvPr>
          <p:cNvSpPr/>
          <p:nvPr/>
        </p:nvSpPr>
        <p:spPr>
          <a:xfrm>
            <a:off x="4468522" y="5086402"/>
            <a:ext cx="3235075" cy="7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CSS/HTML/JS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9439AF-0DB4-50DA-E61B-B2EADBCE0608}"/>
              </a:ext>
            </a:extLst>
          </p:cNvPr>
          <p:cNvSpPr/>
          <p:nvPr/>
        </p:nvSpPr>
        <p:spPr>
          <a:xfrm>
            <a:off x="8135480" y="5030565"/>
            <a:ext cx="3235075" cy="10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자료 조사 및 자료 구성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PPT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제작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5E4B34-DD25-2233-7062-AF103BC894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67" y="1106636"/>
            <a:ext cx="2188424" cy="24663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890D50-A232-897D-E454-987EC3C7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072" y="1151978"/>
            <a:ext cx="2188422" cy="2420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856246-FDF4-F802-8353-65BF9F838C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48" y="1143371"/>
            <a:ext cx="2188422" cy="2420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3178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5BF6E4-B88E-54E9-95D0-07F8D247F19E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E38138B-1F85-CC5C-7B81-9795D3136C8D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49B210B-A908-F209-3A7C-A8144593D679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B356B3B-A519-87C7-BAF9-7EA9B9DD9A3F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29" name="자유형: 도형 28">
                    <a:extLst>
                      <a:ext uri="{FF2B5EF4-FFF2-40B4-BE49-F238E27FC236}">
                        <a16:creationId xmlns:a16="http://schemas.microsoft.com/office/drawing/2014/main" id="{39841D94-0FAD-40F6-FA2E-6A202DE851E9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 dirty="0">
                      <a:solidFill>
                        <a:prstClr val="white"/>
                      </a:solidFill>
                      <a:latin typeface="SB 어그로 Light" panose="02020603020101020101" pitchFamily="18" charset="-127"/>
                      <a:ea typeface="SB 어그로 Light" panose="02020603020101020101" pitchFamily="18" charset="-127"/>
                    </a:endParaRPr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63ECFABA-69A1-16BF-F1E6-D01B8612122A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31" name="자유형: 도형 30">
                      <a:extLst>
                        <a:ext uri="{FF2B5EF4-FFF2-40B4-BE49-F238E27FC236}">
                          <a16:creationId xmlns:a16="http://schemas.microsoft.com/office/drawing/2014/main" id="{0C73F1A5-E72B-FF89-5190-494EAA032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p:txBody>
                </p:sp>
                <p:sp>
                  <p:nvSpPr>
                    <p:cNvPr id="32" name="자유형: 도형 31">
                      <a:extLst>
                        <a:ext uri="{FF2B5EF4-FFF2-40B4-BE49-F238E27FC236}">
                          <a16:creationId xmlns:a16="http://schemas.microsoft.com/office/drawing/2014/main" id="{959C1449-3222-311A-3005-85B3319654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p:txBody>
                </p:sp>
              </p:grpSp>
            </p:grp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0C2BFCE6-6250-CD93-DA4F-67C27118F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5A32923-94A7-D805-70A3-1F8DE3560DE7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A4534E86-3DE0-5850-B7CA-A1527BE3C88F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32C2C0A4-03B2-D3C3-22BE-590040D0516B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9CD12232-E6A7-FCE5-ADEC-C2ABD2C4C519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793C7AD-DF1B-3970-B408-8756521B70C2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  <a:latin typeface="SB 어그로 Light" panose="02020603020101020101" pitchFamily="18" charset="-127"/>
                    <a:ea typeface="SB 어그로 Light" panose="02020603020101020101" pitchFamily="18" charset="-127"/>
                  </a:endParaRPr>
                </a:p>
              </p:txBody>
            </p:sp>
          </p:grp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480EE5C-5D1B-004A-8F76-302D78FE0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8BCC0C-6320-156A-6CDE-C131DA2C5B5D}"/>
              </a:ext>
            </a:extLst>
          </p:cNvPr>
          <p:cNvSpPr txBox="1"/>
          <p:nvPr/>
        </p:nvSpPr>
        <p:spPr>
          <a:xfrm>
            <a:off x="3748721" y="2892456"/>
            <a:ext cx="5184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감사합니다</a:t>
            </a:r>
            <a:r>
              <a:rPr lang="en-US" altLang="ko-KR" sz="6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. : )</a:t>
            </a:r>
            <a:endParaRPr lang="ko-KR" altLang="en-US" sz="60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08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4EC6515-A5F7-3FA6-FD75-DB39D74431B0}"/>
              </a:ext>
            </a:extLst>
          </p:cNvPr>
          <p:cNvCxnSpPr>
            <a:cxnSpLocks/>
          </p:cNvCxnSpPr>
          <p:nvPr/>
        </p:nvCxnSpPr>
        <p:spPr>
          <a:xfrm flipV="1">
            <a:off x="129623" y="6611386"/>
            <a:ext cx="11952000" cy="9939"/>
          </a:xfrm>
          <a:prstGeom prst="line">
            <a:avLst/>
          </a:prstGeom>
          <a:ln w="34925" cap="rnd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16200000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B32BBF-6C08-2490-630D-C0F7B988DCA8}"/>
              </a:ext>
            </a:extLst>
          </p:cNvPr>
          <p:cNvGrpSpPr/>
          <p:nvPr/>
        </p:nvGrpSpPr>
        <p:grpSpPr>
          <a:xfrm>
            <a:off x="248891" y="189189"/>
            <a:ext cx="11674338" cy="6432136"/>
            <a:chOff x="248891" y="189189"/>
            <a:chExt cx="11674338" cy="6432136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8574C83-4688-352D-054E-2D2DF295D74F}"/>
                </a:ext>
              </a:extLst>
            </p:cNvPr>
            <p:cNvSpPr/>
            <p:nvPr/>
          </p:nvSpPr>
          <p:spPr>
            <a:xfrm>
              <a:off x="248891" y="189189"/>
              <a:ext cx="11674338" cy="6432136"/>
            </a:xfrm>
            <a:custGeom>
              <a:avLst/>
              <a:gdLst>
                <a:gd name="connsiteX0" fmla="*/ 2357141 w 11674338"/>
                <a:gd name="connsiteY0" fmla="*/ 41 h 6432136"/>
                <a:gd name="connsiteX1" fmla="*/ 10494260 w 11674338"/>
                <a:gd name="connsiteY1" fmla="*/ 54339 h 6432136"/>
                <a:gd name="connsiteX2" fmla="*/ 10865054 w 11674338"/>
                <a:gd name="connsiteY2" fmla="*/ 55839 h 6432136"/>
                <a:gd name="connsiteX3" fmla="*/ 11674338 w 11674338"/>
                <a:gd name="connsiteY3" fmla="*/ 846006 h 6432136"/>
                <a:gd name="connsiteX4" fmla="*/ 11674338 w 11674338"/>
                <a:gd name="connsiteY4" fmla="*/ 6422197 h 6432136"/>
                <a:gd name="connsiteX5" fmla="*/ 0 w 11674338"/>
                <a:gd name="connsiteY5" fmla="*/ 6432136 h 6432136"/>
                <a:gd name="connsiteX6" fmla="*/ 59635 w 11674338"/>
                <a:gd name="connsiteY6" fmla="*/ 57426 h 6432136"/>
                <a:gd name="connsiteX7" fmla="*/ 2357141 w 11674338"/>
                <a:gd name="connsiteY7" fmla="*/ 41 h 6432136"/>
                <a:gd name="connsiteX0" fmla="*/ 2357141 w 11674338"/>
                <a:gd name="connsiteY0" fmla="*/ 41 h 6432136"/>
                <a:gd name="connsiteX1" fmla="*/ 10494260 w 11674338"/>
                <a:gd name="connsiteY1" fmla="*/ 54339 h 6432136"/>
                <a:gd name="connsiteX2" fmla="*/ 10865054 w 11674338"/>
                <a:gd name="connsiteY2" fmla="*/ 55839 h 6432136"/>
                <a:gd name="connsiteX3" fmla="*/ 11674338 w 11674338"/>
                <a:gd name="connsiteY3" fmla="*/ 846006 h 6432136"/>
                <a:gd name="connsiteX4" fmla="*/ 11674338 w 11674338"/>
                <a:gd name="connsiteY4" fmla="*/ 6422197 h 6432136"/>
                <a:gd name="connsiteX5" fmla="*/ 0 w 11674338"/>
                <a:gd name="connsiteY5" fmla="*/ 6432136 h 6432136"/>
                <a:gd name="connsiteX6" fmla="*/ 59635 w 11674338"/>
                <a:gd name="connsiteY6" fmla="*/ 57426 h 6432136"/>
                <a:gd name="connsiteX7" fmla="*/ 2357141 w 11674338"/>
                <a:gd name="connsiteY7" fmla="*/ 41 h 6432136"/>
                <a:gd name="connsiteX0" fmla="*/ 2357141 w 11674338"/>
                <a:gd name="connsiteY0" fmla="*/ 41 h 6432136"/>
                <a:gd name="connsiteX1" fmla="*/ 10494260 w 11674338"/>
                <a:gd name="connsiteY1" fmla="*/ 54339 h 6432136"/>
                <a:gd name="connsiteX2" fmla="*/ 10865054 w 11674338"/>
                <a:gd name="connsiteY2" fmla="*/ 55839 h 6432136"/>
                <a:gd name="connsiteX3" fmla="*/ 11674338 w 11674338"/>
                <a:gd name="connsiteY3" fmla="*/ 846006 h 6432136"/>
                <a:gd name="connsiteX4" fmla="*/ 11674338 w 11674338"/>
                <a:gd name="connsiteY4" fmla="*/ 6422197 h 6432136"/>
                <a:gd name="connsiteX5" fmla="*/ 0 w 11674338"/>
                <a:gd name="connsiteY5" fmla="*/ 6432136 h 6432136"/>
                <a:gd name="connsiteX6" fmla="*/ 59635 w 11674338"/>
                <a:gd name="connsiteY6" fmla="*/ 57426 h 6432136"/>
                <a:gd name="connsiteX7" fmla="*/ 2357141 w 11674338"/>
                <a:gd name="connsiteY7" fmla="*/ 41 h 64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74338" h="6432136">
                  <a:moveTo>
                    <a:pt x="2357141" y="41"/>
                  </a:moveTo>
                  <a:lnTo>
                    <a:pt x="10494260" y="54339"/>
                  </a:lnTo>
                  <a:lnTo>
                    <a:pt x="10865054" y="55839"/>
                  </a:lnTo>
                  <a:cubicBezTo>
                    <a:pt x="11187202" y="252553"/>
                    <a:pt x="11452202" y="539755"/>
                    <a:pt x="11674338" y="846006"/>
                  </a:cubicBezTo>
                  <a:lnTo>
                    <a:pt x="11674338" y="6422197"/>
                  </a:lnTo>
                  <a:lnTo>
                    <a:pt x="0" y="6432136"/>
                  </a:lnTo>
                  <a:cubicBezTo>
                    <a:pt x="99391" y="5562876"/>
                    <a:pt x="-69573" y="221007"/>
                    <a:pt x="59635" y="57426"/>
                  </a:cubicBezTo>
                  <a:cubicBezTo>
                    <a:pt x="78522" y="13010"/>
                    <a:pt x="999384" y="-869"/>
                    <a:pt x="2357141" y="41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76200" dir="13500000" algn="b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26F8FC-337B-A30B-D789-348663C3C102}"/>
                </a:ext>
              </a:extLst>
            </p:cNvPr>
            <p:cNvGrpSpPr/>
            <p:nvPr/>
          </p:nvGrpSpPr>
          <p:grpSpPr>
            <a:xfrm>
              <a:off x="340806" y="273315"/>
              <a:ext cx="108455" cy="121179"/>
              <a:chOff x="340806" y="273315"/>
              <a:chExt cx="108455" cy="121179"/>
            </a:xfrm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41089CDF-50C1-BEE3-3A8A-B2F505022686}"/>
                  </a:ext>
                </a:extLst>
              </p:cNvPr>
              <p:cNvSpPr/>
              <p:nvPr/>
            </p:nvSpPr>
            <p:spPr>
              <a:xfrm>
                <a:off x="370222" y="286544"/>
                <a:ext cx="79039" cy="107950"/>
              </a:xfrm>
              <a:custGeom>
                <a:avLst/>
                <a:gdLst>
                  <a:gd name="connsiteX0" fmla="*/ 2839 w 79039"/>
                  <a:gd name="connsiteY0" fmla="*/ 107950 h 107950"/>
                  <a:gd name="connsiteX1" fmla="*/ 9189 w 79039"/>
                  <a:gd name="connsiteY1" fmla="*/ 31750 h 107950"/>
                  <a:gd name="connsiteX2" fmla="*/ 79039 w 79039"/>
                  <a:gd name="connsiteY2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039" h="107950">
                    <a:moveTo>
                      <a:pt x="2839" y="107950"/>
                    </a:moveTo>
                    <a:cubicBezTo>
                      <a:pt x="-336" y="78846"/>
                      <a:pt x="-3511" y="49742"/>
                      <a:pt x="9189" y="31750"/>
                    </a:cubicBezTo>
                    <a:cubicBezTo>
                      <a:pt x="21889" y="13758"/>
                      <a:pt x="50464" y="6879"/>
                      <a:pt x="79039" y="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946E3CE-A1ED-5CAC-EA1A-D7DD864B23CB}"/>
                  </a:ext>
                </a:extLst>
              </p:cNvPr>
              <p:cNvSpPr/>
              <p:nvPr/>
            </p:nvSpPr>
            <p:spPr>
              <a:xfrm>
                <a:off x="340806" y="273315"/>
                <a:ext cx="45719" cy="62442"/>
              </a:xfrm>
              <a:custGeom>
                <a:avLst/>
                <a:gdLst>
                  <a:gd name="connsiteX0" fmla="*/ 2839 w 79039"/>
                  <a:gd name="connsiteY0" fmla="*/ 107950 h 107950"/>
                  <a:gd name="connsiteX1" fmla="*/ 9189 w 79039"/>
                  <a:gd name="connsiteY1" fmla="*/ 31750 h 107950"/>
                  <a:gd name="connsiteX2" fmla="*/ 79039 w 79039"/>
                  <a:gd name="connsiteY2" fmla="*/ 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039" h="107950">
                    <a:moveTo>
                      <a:pt x="2839" y="107950"/>
                    </a:moveTo>
                    <a:cubicBezTo>
                      <a:pt x="-336" y="78846"/>
                      <a:pt x="-3511" y="49742"/>
                      <a:pt x="9189" y="31750"/>
                    </a:cubicBezTo>
                    <a:cubicBezTo>
                      <a:pt x="21889" y="13758"/>
                      <a:pt x="50464" y="6879"/>
                      <a:pt x="79039" y="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92094FA-986B-3065-7262-3A025F0CB1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685" y="3596950"/>
            <a:ext cx="2371558" cy="299379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57F68B6-5848-97A5-585B-367523FC2ED2}"/>
              </a:ext>
            </a:extLst>
          </p:cNvPr>
          <p:cNvGrpSpPr/>
          <p:nvPr/>
        </p:nvGrpSpPr>
        <p:grpSpPr>
          <a:xfrm>
            <a:off x="10985400" y="246916"/>
            <a:ext cx="946181" cy="993291"/>
            <a:chOff x="10985400" y="246916"/>
            <a:chExt cx="946181" cy="993291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E3414C6-1B74-5FD6-0973-0AB9ED63C40C}"/>
                </a:ext>
              </a:extLst>
            </p:cNvPr>
            <p:cNvSpPr/>
            <p:nvPr/>
          </p:nvSpPr>
          <p:spPr>
            <a:xfrm>
              <a:off x="10985400" y="247236"/>
              <a:ext cx="946181" cy="992971"/>
            </a:xfrm>
            <a:custGeom>
              <a:avLst/>
              <a:gdLst>
                <a:gd name="connsiteX0" fmla="*/ 379941 w 921634"/>
                <a:gd name="connsiteY0" fmla="*/ 270585 h 977591"/>
                <a:gd name="connsiteX1" fmla="*/ 121524 w 921634"/>
                <a:gd name="connsiteY1" fmla="*/ 22107 h 977591"/>
                <a:gd name="connsiteX2" fmla="*/ 111585 w 921634"/>
                <a:gd name="connsiteY2" fmla="*/ 12168 h 977591"/>
                <a:gd name="connsiteX3" fmla="*/ 71828 w 921634"/>
                <a:gd name="connsiteY3" fmla="*/ 22107 h 977591"/>
                <a:gd name="connsiteX4" fmla="*/ 42011 w 921634"/>
                <a:gd name="connsiteY4" fmla="*/ 210950 h 977591"/>
                <a:gd name="connsiteX5" fmla="*/ 32072 w 921634"/>
                <a:gd name="connsiteY5" fmla="*/ 787420 h 977591"/>
                <a:gd name="connsiteX6" fmla="*/ 489272 w 921634"/>
                <a:gd name="connsiteY6" fmla="*/ 976263 h 977591"/>
                <a:gd name="connsiteX7" fmla="*/ 876898 w 921634"/>
                <a:gd name="connsiteY7" fmla="*/ 866933 h 977591"/>
                <a:gd name="connsiteX8" fmla="*/ 896776 w 921634"/>
                <a:gd name="connsiteY8" fmla="*/ 777481 h 977591"/>
                <a:gd name="connsiteX9" fmla="*/ 727811 w 921634"/>
                <a:gd name="connsiteY9" fmla="*/ 598576 h 977591"/>
                <a:gd name="connsiteX10" fmla="*/ 379941 w 921634"/>
                <a:gd name="connsiteY10" fmla="*/ 270585 h 977591"/>
                <a:gd name="connsiteX0" fmla="*/ 370962 w 920676"/>
                <a:gd name="connsiteY0" fmla="*/ 270585 h 917093"/>
                <a:gd name="connsiteX1" fmla="*/ 112545 w 920676"/>
                <a:gd name="connsiteY1" fmla="*/ 22107 h 917093"/>
                <a:gd name="connsiteX2" fmla="*/ 102606 w 920676"/>
                <a:gd name="connsiteY2" fmla="*/ 12168 h 917093"/>
                <a:gd name="connsiteX3" fmla="*/ 62849 w 920676"/>
                <a:gd name="connsiteY3" fmla="*/ 22107 h 917093"/>
                <a:gd name="connsiteX4" fmla="*/ 33032 w 920676"/>
                <a:gd name="connsiteY4" fmla="*/ 210950 h 917093"/>
                <a:gd name="connsiteX5" fmla="*/ 23093 w 920676"/>
                <a:gd name="connsiteY5" fmla="*/ 787420 h 917093"/>
                <a:gd name="connsiteX6" fmla="*/ 358849 w 920676"/>
                <a:gd name="connsiteY6" fmla="*/ 914350 h 917093"/>
                <a:gd name="connsiteX7" fmla="*/ 867919 w 920676"/>
                <a:gd name="connsiteY7" fmla="*/ 866933 h 917093"/>
                <a:gd name="connsiteX8" fmla="*/ 887797 w 920676"/>
                <a:gd name="connsiteY8" fmla="*/ 777481 h 917093"/>
                <a:gd name="connsiteX9" fmla="*/ 718832 w 920676"/>
                <a:gd name="connsiteY9" fmla="*/ 598576 h 917093"/>
                <a:gd name="connsiteX10" fmla="*/ 370962 w 920676"/>
                <a:gd name="connsiteY10" fmla="*/ 270585 h 917093"/>
                <a:gd name="connsiteX0" fmla="*/ 370962 w 903617"/>
                <a:gd name="connsiteY0" fmla="*/ 270585 h 918698"/>
                <a:gd name="connsiteX1" fmla="*/ 112545 w 903617"/>
                <a:gd name="connsiteY1" fmla="*/ 22107 h 918698"/>
                <a:gd name="connsiteX2" fmla="*/ 102606 w 903617"/>
                <a:gd name="connsiteY2" fmla="*/ 12168 h 918698"/>
                <a:gd name="connsiteX3" fmla="*/ 62849 w 903617"/>
                <a:gd name="connsiteY3" fmla="*/ 22107 h 918698"/>
                <a:gd name="connsiteX4" fmla="*/ 33032 w 903617"/>
                <a:gd name="connsiteY4" fmla="*/ 210950 h 918698"/>
                <a:gd name="connsiteX5" fmla="*/ 23093 w 903617"/>
                <a:gd name="connsiteY5" fmla="*/ 787420 h 918698"/>
                <a:gd name="connsiteX6" fmla="*/ 358849 w 903617"/>
                <a:gd name="connsiteY6" fmla="*/ 914350 h 918698"/>
                <a:gd name="connsiteX7" fmla="*/ 829819 w 903617"/>
                <a:gd name="connsiteY7" fmla="*/ 878839 h 918698"/>
                <a:gd name="connsiteX8" fmla="*/ 887797 w 903617"/>
                <a:gd name="connsiteY8" fmla="*/ 777481 h 918698"/>
                <a:gd name="connsiteX9" fmla="*/ 718832 w 903617"/>
                <a:gd name="connsiteY9" fmla="*/ 598576 h 918698"/>
                <a:gd name="connsiteX10" fmla="*/ 370962 w 903617"/>
                <a:gd name="connsiteY10" fmla="*/ 270585 h 918698"/>
                <a:gd name="connsiteX0" fmla="*/ 370962 w 903617"/>
                <a:gd name="connsiteY0" fmla="*/ 268635 h 916748"/>
                <a:gd name="connsiteX1" fmla="*/ 160170 w 903617"/>
                <a:gd name="connsiteY1" fmla="*/ 63019 h 916748"/>
                <a:gd name="connsiteX2" fmla="*/ 102606 w 903617"/>
                <a:gd name="connsiteY2" fmla="*/ 10218 h 916748"/>
                <a:gd name="connsiteX3" fmla="*/ 62849 w 903617"/>
                <a:gd name="connsiteY3" fmla="*/ 20157 h 916748"/>
                <a:gd name="connsiteX4" fmla="*/ 33032 w 903617"/>
                <a:gd name="connsiteY4" fmla="*/ 209000 h 916748"/>
                <a:gd name="connsiteX5" fmla="*/ 23093 w 903617"/>
                <a:gd name="connsiteY5" fmla="*/ 785470 h 916748"/>
                <a:gd name="connsiteX6" fmla="*/ 358849 w 903617"/>
                <a:gd name="connsiteY6" fmla="*/ 912400 h 916748"/>
                <a:gd name="connsiteX7" fmla="*/ 829819 w 903617"/>
                <a:gd name="connsiteY7" fmla="*/ 876889 h 916748"/>
                <a:gd name="connsiteX8" fmla="*/ 887797 w 903617"/>
                <a:gd name="connsiteY8" fmla="*/ 775531 h 916748"/>
                <a:gd name="connsiteX9" fmla="*/ 718832 w 903617"/>
                <a:gd name="connsiteY9" fmla="*/ 596626 h 916748"/>
                <a:gd name="connsiteX10" fmla="*/ 370962 w 903617"/>
                <a:gd name="connsiteY10" fmla="*/ 268635 h 916748"/>
                <a:gd name="connsiteX0" fmla="*/ 370962 w 903617"/>
                <a:gd name="connsiteY0" fmla="*/ 281221 h 929334"/>
                <a:gd name="connsiteX1" fmla="*/ 160170 w 903617"/>
                <a:gd name="connsiteY1" fmla="*/ 75605 h 929334"/>
                <a:gd name="connsiteX2" fmla="*/ 90699 w 903617"/>
                <a:gd name="connsiteY2" fmla="*/ 3754 h 929334"/>
                <a:gd name="connsiteX3" fmla="*/ 62849 w 903617"/>
                <a:gd name="connsiteY3" fmla="*/ 32743 h 929334"/>
                <a:gd name="connsiteX4" fmla="*/ 33032 w 903617"/>
                <a:gd name="connsiteY4" fmla="*/ 221586 h 929334"/>
                <a:gd name="connsiteX5" fmla="*/ 23093 w 903617"/>
                <a:gd name="connsiteY5" fmla="*/ 798056 h 929334"/>
                <a:gd name="connsiteX6" fmla="*/ 358849 w 903617"/>
                <a:gd name="connsiteY6" fmla="*/ 924986 h 929334"/>
                <a:gd name="connsiteX7" fmla="*/ 829819 w 903617"/>
                <a:gd name="connsiteY7" fmla="*/ 889475 h 929334"/>
                <a:gd name="connsiteX8" fmla="*/ 887797 w 903617"/>
                <a:gd name="connsiteY8" fmla="*/ 788117 h 929334"/>
                <a:gd name="connsiteX9" fmla="*/ 718832 w 903617"/>
                <a:gd name="connsiteY9" fmla="*/ 609212 h 929334"/>
                <a:gd name="connsiteX10" fmla="*/ 370962 w 903617"/>
                <a:gd name="connsiteY10" fmla="*/ 281221 h 929334"/>
                <a:gd name="connsiteX0" fmla="*/ 370563 w 903218"/>
                <a:gd name="connsiteY0" fmla="*/ 279493 h 927606"/>
                <a:gd name="connsiteX1" fmla="*/ 159771 w 903218"/>
                <a:gd name="connsiteY1" fmla="*/ 73877 h 927606"/>
                <a:gd name="connsiteX2" fmla="*/ 90300 w 903218"/>
                <a:gd name="connsiteY2" fmla="*/ 2026 h 927606"/>
                <a:gd name="connsiteX3" fmla="*/ 50543 w 903218"/>
                <a:gd name="connsiteY3" fmla="*/ 38159 h 927606"/>
                <a:gd name="connsiteX4" fmla="*/ 32633 w 903218"/>
                <a:gd name="connsiteY4" fmla="*/ 219858 h 927606"/>
                <a:gd name="connsiteX5" fmla="*/ 22694 w 903218"/>
                <a:gd name="connsiteY5" fmla="*/ 796328 h 927606"/>
                <a:gd name="connsiteX6" fmla="*/ 358450 w 903218"/>
                <a:gd name="connsiteY6" fmla="*/ 923258 h 927606"/>
                <a:gd name="connsiteX7" fmla="*/ 829420 w 903218"/>
                <a:gd name="connsiteY7" fmla="*/ 887747 h 927606"/>
                <a:gd name="connsiteX8" fmla="*/ 887398 w 903218"/>
                <a:gd name="connsiteY8" fmla="*/ 786389 h 927606"/>
                <a:gd name="connsiteX9" fmla="*/ 718433 w 903218"/>
                <a:gd name="connsiteY9" fmla="*/ 607484 h 927606"/>
                <a:gd name="connsiteX10" fmla="*/ 370563 w 903218"/>
                <a:gd name="connsiteY10" fmla="*/ 279493 h 927606"/>
                <a:gd name="connsiteX0" fmla="*/ 372840 w 905495"/>
                <a:gd name="connsiteY0" fmla="*/ 279537 h 927650"/>
                <a:gd name="connsiteX1" fmla="*/ 162048 w 905495"/>
                <a:gd name="connsiteY1" fmla="*/ 73921 h 927650"/>
                <a:gd name="connsiteX2" fmla="*/ 92577 w 905495"/>
                <a:gd name="connsiteY2" fmla="*/ 2070 h 927650"/>
                <a:gd name="connsiteX3" fmla="*/ 52820 w 905495"/>
                <a:gd name="connsiteY3" fmla="*/ 38203 h 927650"/>
                <a:gd name="connsiteX4" fmla="*/ 27766 w 905495"/>
                <a:gd name="connsiteY4" fmla="*/ 222283 h 927650"/>
                <a:gd name="connsiteX5" fmla="*/ 24971 w 905495"/>
                <a:gd name="connsiteY5" fmla="*/ 796372 h 927650"/>
                <a:gd name="connsiteX6" fmla="*/ 360727 w 905495"/>
                <a:gd name="connsiteY6" fmla="*/ 923302 h 927650"/>
                <a:gd name="connsiteX7" fmla="*/ 831697 w 905495"/>
                <a:gd name="connsiteY7" fmla="*/ 887791 h 927650"/>
                <a:gd name="connsiteX8" fmla="*/ 889675 w 905495"/>
                <a:gd name="connsiteY8" fmla="*/ 786433 h 927650"/>
                <a:gd name="connsiteX9" fmla="*/ 720710 w 905495"/>
                <a:gd name="connsiteY9" fmla="*/ 607528 h 927650"/>
                <a:gd name="connsiteX10" fmla="*/ 372840 w 905495"/>
                <a:gd name="connsiteY10" fmla="*/ 279537 h 927650"/>
                <a:gd name="connsiteX0" fmla="*/ 351610 w 884265"/>
                <a:gd name="connsiteY0" fmla="*/ 279537 h 925481"/>
                <a:gd name="connsiteX1" fmla="*/ 140818 w 884265"/>
                <a:gd name="connsiteY1" fmla="*/ 73921 h 925481"/>
                <a:gd name="connsiteX2" fmla="*/ 71347 w 884265"/>
                <a:gd name="connsiteY2" fmla="*/ 2070 h 925481"/>
                <a:gd name="connsiteX3" fmla="*/ 31590 w 884265"/>
                <a:gd name="connsiteY3" fmla="*/ 38203 h 925481"/>
                <a:gd name="connsiteX4" fmla="*/ 6536 w 884265"/>
                <a:gd name="connsiteY4" fmla="*/ 222283 h 925481"/>
                <a:gd name="connsiteX5" fmla="*/ 34698 w 884265"/>
                <a:gd name="connsiteY5" fmla="*/ 832091 h 925481"/>
                <a:gd name="connsiteX6" fmla="*/ 339497 w 884265"/>
                <a:gd name="connsiteY6" fmla="*/ 923302 h 925481"/>
                <a:gd name="connsiteX7" fmla="*/ 810467 w 884265"/>
                <a:gd name="connsiteY7" fmla="*/ 887791 h 925481"/>
                <a:gd name="connsiteX8" fmla="*/ 868445 w 884265"/>
                <a:gd name="connsiteY8" fmla="*/ 786433 h 925481"/>
                <a:gd name="connsiteX9" fmla="*/ 699480 w 884265"/>
                <a:gd name="connsiteY9" fmla="*/ 607528 h 925481"/>
                <a:gd name="connsiteX10" fmla="*/ 351610 w 884265"/>
                <a:gd name="connsiteY10" fmla="*/ 279537 h 925481"/>
                <a:gd name="connsiteX0" fmla="*/ 353117 w 884761"/>
                <a:gd name="connsiteY0" fmla="*/ 279537 h 923248"/>
                <a:gd name="connsiteX1" fmla="*/ 142325 w 884761"/>
                <a:gd name="connsiteY1" fmla="*/ 73921 h 923248"/>
                <a:gd name="connsiteX2" fmla="*/ 72854 w 884761"/>
                <a:gd name="connsiteY2" fmla="*/ 2070 h 923248"/>
                <a:gd name="connsiteX3" fmla="*/ 33097 w 884761"/>
                <a:gd name="connsiteY3" fmla="*/ 38203 h 923248"/>
                <a:gd name="connsiteX4" fmla="*/ 8043 w 884761"/>
                <a:gd name="connsiteY4" fmla="*/ 222283 h 923248"/>
                <a:gd name="connsiteX5" fmla="*/ 36205 w 884761"/>
                <a:gd name="connsiteY5" fmla="*/ 832091 h 923248"/>
                <a:gd name="connsiteX6" fmla="*/ 364817 w 884761"/>
                <a:gd name="connsiteY6" fmla="*/ 920921 h 923248"/>
                <a:gd name="connsiteX7" fmla="*/ 811974 w 884761"/>
                <a:gd name="connsiteY7" fmla="*/ 887791 h 923248"/>
                <a:gd name="connsiteX8" fmla="*/ 869952 w 884761"/>
                <a:gd name="connsiteY8" fmla="*/ 786433 h 923248"/>
                <a:gd name="connsiteX9" fmla="*/ 700987 w 884761"/>
                <a:gd name="connsiteY9" fmla="*/ 607528 h 923248"/>
                <a:gd name="connsiteX10" fmla="*/ 353117 w 884761"/>
                <a:gd name="connsiteY10" fmla="*/ 279537 h 923248"/>
                <a:gd name="connsiteX0" fmla="*/ 353117 w 884761"/>
                <a:gd name="connsiteY0" fmla="*/ 279537 h 921771"/>
                <a:gd name="connsiteX1" fmla="*/ 142325 w 884761"/>
                <a:gd name="connsiteY1" fmla="*/ 73921 h 921771"/>
                <a:gd name="connsiteX2" fmla="*/ 72854 w 884761"/>
                <a:gd name="connsiteY2" fmla="*/ 2070 h 921771"/>
                <a:gd name="connsiteX3" fmla="*/ 33097 w 884761"/>
                <a:gd name="connsiteY3" fmla="*/ 38203 h 921771"/>
                <a:gd name="connsiteX4" fmla="*/ 8043 w 884761"/>
                <a:gd name="connsiteY4" fmla="*/ 222283 h 921771"/>
                <a:gd name="connsiteX5" fmla="*/ 36205 w 884761"/>
                <a:gd name="connsiteY5" fmla="*/ 832091 h 921771"/>
                <a:gd name="connsiteX6" fmla="*/ 364817 w 884761"/>
                <a:gd name="connsiteY6" fmla="*/ 920921 h 921771"/>
                <a:gd name="connsiteX7" fmla="*/ 811974 w 884761"/>
                <a:gd name="connsiteY7" fmla="*/ 887791 h 921771"/>
                <a:gd name="connsiteX8" fmla="*/ 869952 w 884761"/>
                <a:gd name="connsiteY8" fmla="*/ 786433 h 921771"/>
                <a:gd name="connsiteX9" fmla="*/ 700987 w 884761"/>
                <a:gd name="connsiteY9" fmla="*/ 607528 h 921771"/>
                <a:gd name="connsiteX10" fmla="*/ 353117 w 884761"/>
                <a:gd name="connsiteY10" fmla="*/ 279537 h 921771"/>
                <a:gd name="connsiteX0" fmla="*/ 353117 w 884761"/>
                <a:gd name="connsiteY0" fmla="*/ 279537 h 929174"/>
                <a:gd name="connsiteX1" fmla="*/ 142325 w 884761"/>
                <a:gd name="connsiteY1" fmla="*/ 73921 h 929174"/>
                <a:gd name="connsiteX2" fmla="*/ 72854 w 884761"/>
                <a:gd name="connsiteY2" fmla="*/ 2070 h 929174"/>
                <a:gd name="connsiteX3" fmla="*/ 33097 w 884761"/>
                <a:gd name="connsiteY3" fmla="*/ 38203 h 929174"/>
                <a:gd name="connsiteX4" fmla="*/ 8043 w 884761"/>
                <a:gd name="connsiteY4" fmla="*/ 222283 h 929174"/>
                <a:gd name="connsiteX5" fmla="*/ 36205 w 884761"/>
                <a:gd name="connsiteY5" fmla="*/ 832091 h 929174"/>
                <a:gd name="connsiteX6" fmla="*/ 364817 w 884761"/>
                <a:gd name="connsiteY6" fmla="*/ 920921 h 929174"/>
                <a:gd name="connsiteX7" fmla="*/ 811974 w 884761"/>
                <a:gd name="connsiteY7" fmla="*/ 887791 h 929174"/>
                <a:gd name="connsiteX8" fmla="*/ 869952 w 884761"/>
                <a:gd name="connsiteY8" fmla="*/ 786433 h 929174"/>
                <a:gd name="connsiteX9" fmla="*/ 700987 w 884761"/>
                <a:gd name="connsiteY9" fmla="*/ 607528 h 929174"/>
                <a:gd name="connsiteX10" fmla="*/ 353117 w 884761"/>
                <a:gd name="connsiteY10" fmla="*/ 279537 h 929174"/>
                <a:gd name="connsiteX0" fmla="*/ 392508 w 924152"/>
                <a:gd name="connsiteY0" fmla="*/ 279537 h 924077"/>
                <a:gd name="connsiteX1" fmla="*/ 181716 w 924152"/>
                <a:gd name="connsiteY1" fmla="*/ 73921 h 924077"/>
                <a:gd name="connsiteX2" fmla="*/ 112245 w 924152"/>
                <a:gd name="connsiteY2" fmla="*/ 2070 h 924077"/>
                <a:gd name="connsiteX3" fmla="*/ 72488 w 924152"/>
                <a:gd name="connsiteY3" fmla="*/ 38203 h 924077"/>
                <a:gd name="connsiteX4" fmla="*/ 47434 w 924152"/>
                <a:gd name="connsiteY4" fmla="*/ 222283 h 924077"/>
                <a:gd name="connsiteX5" fmla="*/ 22543 w 924152"/>
                <a:gd name="connsiteY5" fmla="*/ 818433 h 924077"/>
                <a:gd name="connsiteX6" fmla="*/ 404208 w 924152"/>
                <a:gd name="connsiteY6" fmla="*/ 920921 h 924077"/>
                <a:gd name="connsiteX7" fmla="*/ 851365 w 924152"/>
                <a:gd name="connsiteY7" fmla="*/ 887791 h 924077"/>
                <a:gd name="connsiteX8" fmla="*/ 909343 w 924152"/>
                <a:gd name="connsiteY8" fmla="*/ 786433 h 924077"/>
                <a:gd name="connsiteX9" fmla="*/ 740378 w 924152"/>
                <a:gd name="connsiteY9" fmla="*/ 607528 h 924077"/>
                <a:gd name="connsiteX10" fmla="*/ 392508 w 924152"/>
                <a:gd name="connsiteY10" fmla="*/ 279537 h 924077"/>
                <a:gd name="connsiteX0" fmla="*/ 399523 w 931167"/>
                <a:gd name="connsiteY0" fmla="*/ 279537 h 924077"/>
                <a:gd name="connsiteX1" fmla="*/ 188731 w 931167"/>
                <a:gd name="connsiteY1" fmla="*/ 73921 h 924077"/>
                <a:gd name="connsiteX2" fmla="*/ 119260 w 931167"/>
                <a:gd name="connsiteY2" fmla="*/ 2070 h 924077"/>
                <a:gd name="connsiteX3" fmla="*/ 79503 w 931167"/>
                <a:gd name="connsiteY3" fmla="*/ 38203 h 924077"/>
                <a:gd name="connsiteX4" fmla="*/ 31383 w 931167"/>
                <a:gd name="connsiteY4" fmla="*/ 222283 h 924077"/>
                <a:gd name="connsiteX5" fmla="*/ 29558 w 931167"/>
                <a:gd name="connsiteY5" fmla="*/ 818433 h 924077"/>
                <a:gd name="connsiteX6" fmla="*/ 411223 w 931167"/>
                <a:gd name="connsiteY6" fmla="*/ 920921 h 924077"/>
                <a:gd name="connsiteX7" fmla="*/ 858380 w 931167"/>
                <a:gd name="connsiteY7" fmla="*/ 887791 h 924077"/>
                <a:gd name="connsiteX8" fmla="*/ 916358 w 931167"/>
                <a:gd name="connsiteY8" fmla="*/ 786433 h 924077"/>
                <a:gd name="connsiteX9" fmla="*/ 747393 w 931167"/>
                <a:gd name="connsiteY9" fmla="*/ 607528 h 924077"/>
                <a:gd name="connsiteX10" fmla="*/ 399523 w 931167"/>
                <a:gd name="connsiteY10" fmla="*/ 279537 h 924077"/>
                <a:gd name="connsiteX0" fmla="*/ 403080 w 934724"/>
                <a:gd name="connsiteY0" fmla="*/ 279537 h 924077"/>
                <a:gd name="connsiteX1" fmla="*/ 192288 w 934724"/>
                <a:gd name="connsiteY1" fmla="*/ 73921 h 924077"/>
                <a:gd name="connsiteX2" fmla="*/ 122817 w 934724"/>
                <a:gd name="connsiteY2" fmla="*/ 2070 h 924077"/>
                <a:gd name="connsiteX3" fmla="*/ 83060 w 934724"/>
                <a:gd name="connsiteY3" fmla="*/ 38203 h 924077"/>
                <a:gd name="connsiteX4" fmla="*/ 34940 w 934724"/>
                <a:gd name="connsiteY4" fmla="*/ 222283 h 924077"/>
                <a:gd name="connsiteX5" fmla="*/ 33115 w 934724"/>
                <a:gd name="connsiteY5" fmla="*/ 818433 h 924077"/>
                <a:gd name="connsiteX6" fmla="*/ 414780 w 934724"/>
                <a:gd name="connsiteY6" fmla="*/ 920921 h 924077"/>
                <a:gd name="connsiteX7" fmla="*/ 861937 w 934724"/>
                <a:gd name="connsiteY7" fmla="*/ 887791 h 924077"/>
                <a:gd name="connsiteX8" fmla="*/ 919915 w 934724"/>
                <a:gd name="connsiteY8" fmla="*/ 786433 h 924077"/>
                <a:gd name="connsiteX9" fmla="*/ 750950 w 934724"/>
                <a:gd name="connsiteY9" fmla="*/ 607528 h 924077"/>
                <a:gd name="connsiteX10" fmla="*/ 403080 w 934724"/>
                <a:gd name="connsiteY10" fmla="*/ 279537 h 924077"/>
                <a:gd name="connsiteX0" fmla="*/ 403080 w 934724"/>
                <a:gd name="connsiteY0" fmla="*/ 279537 h 924077"/>
                <a:gd name="connsiteX1" fmla="*/ 192288 w 934724"/>
                <a:gd name="connsiteY1" fmla="*/ 73921 h 924077"/>
                <a:gd name="connsiteX2" fmla="*/ 122817 w 934724"/>
                <a:gd name="connsiteY2" fmla="*/ 2070 h 924077"/>
                <a:gd name="connsiteX3" fmla="*/ 83060 w 934724"/>
                <a:gd name="connsiteY3" fmla="*/ 38203 h 924077"/>
                <a:gd name="connsiteX4" fmla="*/ 34940 w 934724"/>
                <a:gd name="connsiteY4" fmla="*/ 222283 h 924077"/>
                <a:gd name="connsiteX5" fmla="*/ 33115 w 934724"/>
                <a:gd name="connsiteY5" fmla="*/ 818433 h 924077"/>
                <a:gd name="connsiteX6" fmla="*/ 414780 w 934724"/>
                <a:gd name="connsiteY6" fmla="*/ 920921 h 924077"/>
                <a:gd name="connsiteX7" fmla="*/ 861937 w 934724"/>
                <a:gd name="connsiteY7" fmla="*/ 887791 h 924077"/>
                <a:gd name="connsiteX8" fmla="*/ 919915 w 934724"/>
                <a:gd name="connsiteY8" fmla="*/ 786433 h 924077"/>
                <a:gd name="connsiteX9" fmla="*/ 750950 w 934724"/>
                <a:gd name="connsiteY9" fmla="*/ 607528 h 924077"/>
                <a:gd name="connsiteX10" fmla="*/ 403080 w 934724"/>
                <a:gd name="connsiteY10" fmla="*/ 279537 h 924077"/>
                <a:gd name="connsiteX0" fmla="*/ 394767 w 931784"/>
                <a:gd name="connsiteY0" fmla="*/ 279537 h 950097"/>
                <a:gd name="connsiteX1" fmla="*/ 183975 w 931784"/>
                <a:gd name="connsiteY1" fmla="*/ 73921 h 950097"/>
                <a:gd name="connsiteX2" fmla="*/ 114504 w 931784"/>
                <a:gd name="connsiteY2" fmla="*/ 2070 h 950097"/>
                <a:gd name="connsiteX3" fmla="*/ 74747 w 931784"/>
                <a:gd name="connsiteY3" fmla="*/ 38203 h 950097"/>
                <a:gd name="connsiteX4" fmla="*/ 26627 w 931784"/>
                <a:gd name="connsiteY4" fmla="*/ 222283 h 950097"/>
                <a:gd name="connsiteX5" fmla="*/ 24802 w 931784"/>
                <a:gd name="connsiteY5" fmla="*/ 818433 h 950097"/>
                <a:gd name="connsiteX6" fmla="*/ 291133 w 931784"/>
                <a:gd name="connsiteY6" fmla="*/ 948238 h 950097"/>
                <a:gd name="connsiteX7" fmla="*/ 853624 w 931784"/>
                <a:gd name="connsiteY7" fmla="*/ 887791 h 950097"/>
                <a:gd name="connsiteX8" fmla="*/ 911602 w 931784"/>
                <a:gd name="connsiteY8" fmla="*/ 786433 h 950097"/>
                <a:gd name="connsiteX9" fmla="*/ 742637 w 931784"/>
                <a:gd name="connsiteY9" fmla="*/ 607528 h 950097"/>
                <a:gd name="connsiteX10" fmla="*/ 394767 w 931784"/>
                <a:gd name="connsiteY10" fmla="*/ 279537 h 950097"/>
                <a:gd name="connsiteX0" fmla="*/ 394767 w 916547"/>
                <a:gd name="connsiteY0" fmla="*/ 279537 h 949258"/>
                <a:gd name="connsiteX1" fmla="*/ 183975 w 916547"/>
                <a:gd name="connsiteY1" fmla="*/ 73921 h 949258"/>
                <a:gd name="connsiteX2" fmla="*/ 114504 w 916547"/>
                <a:gd name="connsiteY2" fmla="*/ 2070 h 949258"/>
                <a:gd name="connsiteX3" fmla="*/ 74747 w 916547"/>
                <a:gd name="connsiteY3" fmla="*/ 38203 h 949258"/>
                <a:gd name="connsiteX4" fmla="*/ 26627 w 916547"/>
                <a:gd name="connsiteY4" fmla="*/ 222283 h 949258"/>
                <a:gd name="connsiteX5" fmla="*/ 24802 w 916547"/>
                <a:gd name="connsiteY5" fmla="*/ 818433 h 949258"/>
                <a:gd name="connsiteX6" fmla="*/ 291133 w 916547"/>
                <a:gd name="connsiteY6" fmla="*/ 948238 h 949258"/>
                <a:gd name="connsiteX7" fmla="*/ 761357 w 916547"/>
                <a:gd name="connsiteY7" fmla="*/ 874133 h 949258"/>
                <a:gd name="connsiteX8" fmla="*/ 911602 w 916547"/>
                <a:gd name="connsiteY8" fmla="*/ 786433 h 949258"/>
                <a:gd name="connsiteX9" fmla="*/ 742637 w 916547"/>
                <a:gd name="connsiteY9" fmla="*/ 607528 h 949258"/>
                <a:gd name="connsiteX10" fmla="*/ 394767 w 916547"/>
                <a:gd name="connsiteY10" fmla="*/ 279537 h 94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547" h="949258">
                  <a:moveTo>
                    <a:pt x="394767" y="279537"/>
                  </a:moveTo>
                  <a:cubicBezTo>
                    <a:pt x="301657" y="190603"/>
                    <a:pt x="230685" y="120165"/>
                    <a:pt x="183975" y="73921"/>
                  </a:cubicBezTo>
                  <a:cubicBezTo>
                    <a:pt x="137265" y="27677"/>
                    <a:pt x="132709" y="8023"/>
                    <a:pt x="114504" y="2070"/>
                  </a:cubicBezTo>
                  <a:cubicBezTo>
                    <a:pt x="96299" y="-3883"/>
                    <a:pt x="89393" y="1501"/>
                    <a:pt x="74747" y="38203"/>
                  </a:cubicBezTo>
                  <a:cubicBezTo>
                    <a:pt x="60101" y="74905"/>
                    <a:pt x="48792" y="96798"/>
                    <a:pt x="26627" y="222283"/>
                  </a:cubicBezTo>
                  <a:cubicBezTo>
                    <a:pt x="4462" y="347768"/>
                    <a:pt x="-19282" y="697441"/>
                    <a:pt x="24802" y="818433"/>
                  </a:cubicBezTo>
                  <a:cubicBezTo>
                    <a:pt x="68886" y="939426"/>
                    <a:pt x="168374" y="938955"/>
                    <a:pt x="291133" y="948238"/>
                  </a:cubicBezTo>
                  <a:cubicBezTo>
                    <a:pt x="413892" y="957521"/>
                    <a:pt x="657946" y="901101"/>
                    <a:pt x="761357" y="874133"/>
                  </a:cubicBezTo>
                  <a:cubicBezTo>
                    <a:pt x="864769" y="847166"/>
                    <a:pt x="936450" y="831159"/>
                    <a:pt x="911602" y="786433"/>
                  </a:cubicBezTo>
                  <a:cubicBezTo>
                    <a:pt x="886754" y="741707"/>
                    <a:pt x="830433" y="688698"/>
                    <a:pt x="742637" y="607528"/>
                  </a:cubicBezTo>
                  <a:cubicBezTo>
                    <a:pt x="654841" y="526358"/>
                    <a:pt x="487877" y="368472"/>
                    <a:pt x="394767" y="279537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AB86C521-E802-D771-FE3F-6BB2DCB92844}"/>
                </a:ext>
              </a:extLst>
            </p:cNvPr>
            <p:cNvSpPr/>
            <p:nvPr/>
          </p:nvSpPr>
          <p:spPr>
            <a:xfrm>
              <a:off x="11038468" y="246916"/>
              <a:ext cx="886555" cy="929494"/>
            </a:xfrm>
            <a:custGeom>
              <a:avLst/>
              <a:gdLst>
                <a:gd name="connsiteX0" fmla="*/ 379941 w 921634"/>
                <a:gd name="connsiteY0" fmla="*/ 270585 h 977591"/>
                <a:gd name="connsiteX1" fmla="*/ 121524 w 921634"/>
                <a:gd name="connsiteY1" fmla="*/ 22107 h 977591"/>
                <a:gd name="connsiteX2" fmla="*/ 111585 w 921634"/>
                <a:gd name="connsiteY2" fmla="*/ 12168 h 977591"/>
                <a:gd name="connsiteX3" fmla="*/ 71828 w 921634"/>
                <a:gd name="connsiteY3" fmla="*/ 22107 h 977591"/>
                <a:gd name="connsiteX4" fmla="*/ 42011 w 921634"/>
                <a:gd name="connsiteY4" fmla="*/ 210950 h 977591"/>
                <a:gd name="connsiteX5" fmla="*/ 32072 w 921634"/>
                <a:gd name="connsiteY5" fmla="*/ 787420 h 977591"/>
                <a:gd name="connsiteX6" fmla="*/ 489272 w 921634"/>
                <a:gd name="connsiteY6" fmla="*/ 976263 h 977591"/>
                <a:gd name="connsiteX7" fmla="*/ 876898 w 921634"/>
                <a:gd name="connsiteY7" fmla="*/ 866933 h 977591"/>
                <a:gd name="connsiteX8" fmla="*/ 896776 w 921634"/>
                <a:gd name="connsiteY8" fmla="*/ 777481 h 977591"/>
                <a:gd name="connsiteX9" fmla="*/ 727811 w 921634"/>
                <a:gd name="connsiteY9" fmla="*/ 598576 h 977591"/>
                <a:gd name="connsiteX10" fmla="*/ 379941 w 921634"/>
                <a:gd name="connsiteY10" fmla="*/ 270585 h 977591"/>
                <a:gd name="connsiteX0" fmla="*/ 370962 w 920676"/>
                <a:gd name="connsiteY0" fmla="*/ 270585 h 917093"/>
                <a:gd name="connsiteX1" fmla="*/ 112545 w 920676"/>
                <a:gd name="connsiteY1" fmla="*/ 22107 h 917093"/>
                <a:gd name="connsiteX2" fmla="*/ 102606 w 920676"/>
                <a:gd name="connsiteY2" fmla="*/ 12168 h 917093"/>
                <a:gd name="connsiteX3" fmla="*/ 62849 w 920676"/>
                <a:gd name="connsiteY3" fmla="*/ 22107 h 917093"/>
                <a:gd name="connsiteX4" fmla="*/ 33032 w 920676"/>
                <a:gd name="connsiteY4" fmla="*/ 210950 h 917093"/>
                <a:gd name="connsiteX5" fmla="*/ 23093 w 920676"/>
                <a:gd name="connsiteY5" fmla="*/ 787420 h 917093"/>
                <a:gd name="connsiteX6" fmla="*/ 358849 w 920676"/>
                <a:gd name="connsiteY6" fmla="*/ 914350 h 917093"/>
                <a:gd name="connsiteX7" fmla="*/ 867919 w 920676"/>
                <a:gd name="connsiteY7" fmla="*/ 866933 h 917093"/>
                <a:gd name="connsiteX8" fmla="*/ 887797 w 920676"/>
                <a:gd name="connsiteY8" fmla="*/ 777481 h 917093"/>
                <a:gd name="connsiteX9" fmla="*/ 718832 w 920676"/>
                <a:gd name="connsiteY9" fmla="*/ 598576 h 917093"/>
                <a:gd name="connsiteX10" fmla="*/ 370962 w 920676"/>
                <a:gd name="connsiteY10" fmla="*/ 270585 h 917093"/>
                <a:gd name="connsiteX0" fmla="*/ 370962 w 903617"/>
                <a:gd name="connsiteY0" fmla="*/ 270585 h 918698"/>
                <a:gd name="connsiteX1" fmla="*/ 112545 w 903617"/>
                <a:gd name="connsiteY1" fmla="*/ 22107 h 918698"/>
                <a:gd name="connsiteX2" fmla="*/ 102606 w 903617"/>
                <a:gd name="connsiteY2" fmla="*/ 12168 h 918698"/>
                <a:gd name="connsiteX3" fmla="*/ 62849 w 903617"/>
                <a:gd name="connsiteY3" fmla="*/ 22107 h 918698"/>
                <a:gd name="connsiteX4" fmla="*/ 33032 w 903617"/>
                <a:gd name="connsiteY4" fmla="*/ 210950 h 918698"/>
                <a:gd name="connsiteX5" fmla="*/ 23093 w 903617"/>
                <a:gd name="connsiteY5" fmla="*/ 787420 h 918698"/>
                <a:gd name="connsiteX6" fmla="*/ 358849 w 903617"/>
                <a:gd name="connsiteY6" fmla="*/ 914350 h 918698"/>
                <a:gd name="connsiteX7" fmla="*/ 829819 w 903617"/>
                <a:gd name="connsiteY7" fmla="*/ 878839 h 918698"/>
                <a:gd name="connsiteX8" fmla="*/ 887797 w 903617"/>
                <a:gd name="connsiteY8" fmla="*/ 777481 h 918698"/>
                <a:gd name="connsiteX9" fmla="*/ 718832 w 903617"/>
                <a:gd name="connsiteY9" fmla="*/ 598576 h 918698"/>
                <a:gd name="connsiteX10" fmla="*/ 370962 w 903617"/>
                <a:gd name="connsiteY10" fmla="*/ 270585 h 918698"/>
                <a:gd name="connsiteX0" fmla="*/ 370962 w 903617"/>
                <a:gd name="connsiteY0" fmla="*/ 268635 h 916748"/>
                <a:gd name="connsiteX1" fmla="*/ 160170 w 903617"/>
                <a:gd name="connsiteY1" fmla="*/ 63019 h 916748"/>
                <a:gd name="connsiteX2" fmla="*/ 102606 w 903617"/>
                <a:gd name="connsiteY2" fmla="*/ 10218 h 916748"/>
                <a:gd name="connsiteX3" fmla="*/ 62849 w 903617"/>
                <a:gd name="connsiteY3" fmla="*/ 20157 h 916748"/>
                <a:gd name="connsiteX4" fmla="*/ 33032 w 903617"/>
                <a:gd name="connsiteY4" fmla="*/ 209000 h 916748"/>
                <a:gd name="connsiteX5" fmla="*/ 23093 w 903617"/>
                <a:gd name="connsiteY5" fmla="*/ 785470 h 916748"/>
                <a:gd name="connsiteX6" fmla="*/ 358849 w 903617"/>
                <a:gd name="connsiteY6" fmla="*/ 912400 h 916748"/>
                <a:gd name="connsiteX7" fmla="*/ 829819 w 903617"/>
                <a:gd name="connsiteY7" fmla="*/ 876889 h 916748"/>
                <a:gd name="connsiteX8" fmla="*/ 887797 w 903617"/>
                <a:gd name="connsiteY8" fmla="*/ 775531 h 916748"/>
                <a:gd name="connsiteX9" fmla="*/ 718832 w 903617"/>
                <a:gd name="connsiteY9" fmla="*/ 596626 h 916748"/>
                <a:gd name="connsiteX10" fmla="*/ 370962 w 903617"/>
                <a:gd name="connsiteY10" fmla="*/ 268635 h 916748"/>
                <a:gd name="connsiteX0" fmla="*/ 370962 w 903617"/>
                <a:gd name="connsiteY0" fmla="*/ 281221 h 929334"/>
                <a:gd name="connsiteX1" fmla="*/ 160170 w 903617"/>
                <a:gd name="connsiteY1" fmla="*/ 75605 h 929334"/>
                <a:gd name="connsiteX2" fmla="*/ 90699 w 903617"/>
                <a:gd name="connsiteY2" fmla="*/ 3754 h 929334"/>
                <a:gd name="connsiteX3" fmla="*/ 62849 w 903617"/>
                <a:gd name="connsiteY3" fmla="*/ 32743 h 929334"/>
                <a:gd name="connsiteX4" fmla="*/ 33032 w 903617"/>
                <a:gd name="connsiteY4" fmla="*/ 221586 h 929334"/>
                <a:gd name="connsiteX5" fmla="*/ 23093 w 903617"/>
                <a:gd name="connsiteY5" fmla="*/ 798056 h 929334"/>
                <a:gd name="connsiteX6" fmla="*/ 358849 w 903617"/>
                <a:gd name="connsiteY6" fmla="*/ 924986 h 929334"/>
                <a:gd name="connsiteX7" fmla="*/ 829819 w 903617"/>
                <a:gd name="connsiteY7" fmla="*/ 889475 h 929334"/>
                <a:gd name="connsiteX8" fmla="*/ 887797 w 903617"/>
                <a:gd name="connsiteY8" fmla="*/ 788117 h 929334"/>
                <a:gd name="connsiteX9" fmla="*/ 718832 w 903617"/>
                <a:gd name="connsiteY9" fmla="*/ 609212 h 929334"/>
                <a:gd name="connsiteX10" fmla="*/ 370962 w 903617"/>
                <a:gd name="connsiteY10" fmla="*/ 281221 h 929334"/>
                <a:gd name="connsiteX0" fmla="*/ 370563 w 903218"/>
                <a:gd name="connsiteY0" fmla="*/ 279493 h 927606"/>
                <a:gd name="connsiteX1" fmla="*/ 159771 w 903218"/>
                <a:gd name="connsiteY1" fmla="*/ 73877 h 927606"/>
                <a:gd name="connsiteX2" fmla="*/ 90300 w 903218"/>
                <a:gd name="connsiteY2" fmla="*/ 2026 h 927606"/>
                <a:gd name="connsiteX3" fmla="*/ 50543 w 903218"/>
                <a:gd name="connsiteY3" fmla="*/ 38159 h 927606"/>
                <a:gd name="connsiteX4" fmla="*/ 32633 w 903218"/>
                <a:gd name="connsiteY4" fmla="*/ 219858 h 927606"/>
                <a:gd name="connsiteX5" fmla="*/ 22694 w 903218"/>
                <a:gd name="connsiteY5" fmla="*/ 796328 h 927606"/>
                <a:gd name="connsiteX6" fmla="*/ 358450 w 903218"/>
                <a:gd name="connsiteY6" fmla="*/ 923258 h 927606"/>
                <a:gd name="connsiteX7" fmla="*/ 829420 w 903218"/>
                <a:gd name="connsiteY7" fmla="*/ 887747 h 927606"/>
                <a:gd name="connsiteX8" fmla="*/ 887398 w 903218"/>
                <a:gd name="connsiteY8" fmla="*/ 786389 h 927606"/>
                <a:gd name="connsiteX9" fmla="*/ 718433 w 903218"/>
                <a:gd name="connsiteY9" fmla="*/ 607484 h 927606"/>
                <a:gd name="connsiteX10" fmla="*/ 370563 w 903218"/>
                <a:gd name="connsiteY10" fmla="*/ 279493 h 927606"/>
                <a:gd name="connsiteX0" fmla="*/ 372840 w 905495"/>
                <a:gd name="connsiteY0" fmla="*/ 279537 h 927650"/>
                <a:gd name="connsiteX1" fmla="*/ 162048 w 905495"/>
                <a:gd name="connsiteY1" fmla="*/ 73921 h 927650"/>
                <a:gd name="connsiteX2" fmla="*/ 92577 w 905495"/>
                <a:gd name="connsiteY2" fmla="*/ 2070 h 927650"/>
                <a:gd name="connsiteX3" fmla="*/ 52820 w 905495"/>
                <a:gd name="connsiteY3" fmla="*/ 38203 h 927650"/>
                <a:gd name="connsiteX4" fmla="*/ 27766 w 905495"/>
                <a:gd name="connsiteY4" fmla="*/ 222283 h 927650"/>
                <a:gd name="connsiteX5" fmla="*/ 24971 w 905495"/>
                <a:gd name="connsiteY5" fmla="*/ 796372 h 927650"/>
                <a:gd name="connsiteX6" fmla="*/ 360727 w 905495"/>
                <a:gd name="connsiteY6" fmla="*/ 923302 h 927650"/>
                <a:gd name="connsiteX7" fmla="*/ 831697 w 905495"/>
                <a:gd name="connsiteY7" fmla="*/ 887791 h 927650"/>
                <a:gd name="connsiteX8" fmla="*/ 889675 w 905495"/>
                <a:gd name="connsiteY8" fmla="*/ 786433 h 927650"/>
                <a:gd name="connsiteX9" fmla="*/ 720710 w 905495"/>
                <a:gd name="connsiteY9" fmla="*/ 607528 h 927650"/>
                <a:gd name="connsiteX10" fmla="*/ 372840 w 905495"/>
                <a:gd name="connsiteY10" fmla="*/ 279537 h 927650"/>
                <a:gd name="connsiteX0" fmla="*/ 351610 w 884265"/>
                <a:gd name="connsiteY0" fmla="*/ 279537 h 925481"/>
                <a:gd name="connsiteX1" fmla="*/ 140818 w 884265"/>
                <a:gd name="connsiteY1" fmla="*/ 73921 h 925481"/>
                <a:gd name="connsiteX2" fmla="*/ 71347 w 884265"/>
                <a:gd name="connsiteY2" fmla="*/ 2070 h 925481"/>
                <a:gd name="connsiteX3" fmla="*/ 31590 w 884265"/>
                <a:gd name="connsiteY3" fmla="*/ 38203 h 925481"/>
                <a:gd name="connsiteX4" fmla="*/ 6536 w 884265"/>
                <a:gd name="connsiteY4" fmla="*/ 222283 h 925481"/>
                <a:gd name="connsiteX5" fmla="*/ 34698 w 884265"/>
                <a:gd name="connsiteY5" fmla="*/ 832091 h 925481"/>
                <a:gd name="connsiteX6" fmla="*/ 339497 w 884265"/>
                <a:gd name="connsiteY6" fmla="*/ 923302 h 925481"/>
                <a:gd name="connsiteX7" fmla="*/ 810467 w 884265"/>
                <a:gd name="connsiteY7" fmla="*/ 887791 h 925481"/>
                <a:gd name="connsiteX8" fmla="*/ 868445 w 884265"/>
                <a:gd name="connsiteY8" fmla="*/ 786433 h 925481"/>
                <a:gd name="connsiteX9" fmla="*/ 699480 w 884265"/>
                <a:gd name="connsiteY9" fmla="*/ 607528 h 925481"/>
                <a:gd name="connsiteX10" fmla="*/ 351610 w 884265"/>
                <a:gd name="connsiteY10" fmla="*/ 279537 h 925481"/>
                <a:gd name="connsiteX0" fmla="*/ 353117 w 884761"/>
                <a:gd name="connsiteY0" fmla="*/ 279537 h 923248"/>
                <a:gd name="connsiteX1" fmla="*/ 142325 w 884761"/>
                <a:gd name="connsiteY1" fmla="*/ 73921 h 923248"/>
                <a:gd name="connsiteX2" fmla="*/ 72854 w 884761"/>
                <a:gd name="connsiteY2" fmla="*/ 2070 h 923248"/>
                <a:gd name="connsiteX3" fmla="*/ 33097 w 884761"/>
                <a:gd name="connsiteY3" fmla="*/ 38203 h 923248"/>
                <a:gd name="connsiteX4" fmla="*/ 8043 w 884761"/>
                <a:gd name="connsiteY4" fmla="*/ 222283 h 923248"/>
                <a:gd name="connsiteX5" fmla="*/ 36205 w 884761"/>
                <a:gd name="connsiteY5" fmla="*/ 832091 h 923248"/>
                <a:gd name="connsiteX6" fmla="*/ 364817 w 884761"/>
                <a:gd name="connsiteY6" fmla="*/ 920921 h 923248"/>
                <a:gd name="connsiteX7" fmla="*/ 811974 w 884761"/>
                <a:gd name="connsiteY7" fmla="*/ 887791 h 923248"/>
                <a:gd name="connsiteX8" fmla="*/ 869952 w 884761"/>
                <a:gd name="connsiteY8" fmla="*/ 786433 h 923248"/>
                <a:gd name="connsiteX9" fmla="*/ 700987 w 884761"/>
                <a:gd name="connsiteY9" fmla="*/ 607528 h 923248"/>
                <a:gd name="connsiteX10" fmla="*/ 353117 w 884761"/>
                <a:gd name="connsiteY10" fmla="*/ 279537 h 923248"/>
                <a:gd name="connsiteX0" fmla="*/ 353117 w 884761"/>
                <a:gd name="connsiteY0" fmla="*/ 279537 h 921771"/>
                <a:gd name="connsiteX1" fmla="*/ 142325 w 884761"/>
                <a:gd name="connsiteY1" fmla="*/ 73921 h 921771"/>
                <a:gd name="connsiteX2" fmla="*/ 72854 w 884761"/>
                <a:gd name="connsiteY2" fmla="*/ 2070 h 921771"/>
                <a:gd name="connsiteX3" fmla="*/ 33097 w 884761"/>
                <a:gd name="connsiteY3" fmla="*/ 38203 h 921771"/>
                <a:gd name="connsiteX4" fmla="*/ 8043 w 884761"/>
                <a:gd name="connsiteY4" fmla="*/ 222283 h 921771"/>
                <a:gd name="connsiteX5" fmla="*/ 36205 w 884761"/>
                <a:gd name="connsiteY5" fmla="*/ 832091 h 921771"/>
                <a:gd name="connsiteX6" fmla="*/ 364817 w 884761"/>
                <a:gd name="connsiteY6" fmla="*/ 920921 h 921771"/>
                <a:gd name="connsiteX7" fmla="*/ 811974 w 884761"/>
                <a:gd name="connsiteY7" fmla="*/ 887791 h 921771"/>
                <a:gd name="connsiteX8" fmla="*/ 869952 w 884761"/>
                <a:gd name="connsiteY8" fmla="*/ 786433 h 921771"/>
                <a:gd name="connsiteX9" fmla="*/ 700987 w 884761"/>
                <a:gd name="connsiteY9" fmla="*/ 607528 h 921771"/>
                <a:gd name="connsiteX10" fmla="*/ 353117 w 884761"/>
                <a:gd name="connsiteY10" fmla="*/ 279537 h 921771"/>
                <a:gd name="connsiteX0" fmla="*/ 353117 w 884761"/>
                <a:gd name="connsiteY0" fmla="*/ 279537 h 929174"/>
                <a:gd name="connsiteX1" fmla="*/ 142325 w 884761"/>
                <a:gd name="connsiteY1" fmla="*/ 73921 h 929174"/>
                <a:gd name="connsiteX2" fmla="*/ 72854 w 884761"/>
                <a:gd name="connsiteY2" fmla="*/ 2070 h 929174"/>
                <a:gd name="connsiteX3" fmla="*/ 33097 w 884761"/>
                <a:gd name="connsiteY3" fmla="*/ 38203 h 929174"/>
                <a:gd name="connsiteX4" fmla="*/ 8043 w 884761"/>
                <a:gd name="connsiteY4" fmla="*/ 222283 h 929174"/>
                <a:gd name="connsiteX5" fmla="*/ 36205 w 884761"/>
                <a:gd name="connsiteY5" fmla="*/ 832091 h 929174"/>
                <a:gd name="connsiteX6" fmla="*/ 364817 w 884761"/>
                <a:gd name="connsiteY6" fmla="*/ 920921 h 929174"/>
                <a:gd name="connsiteX7" fmla="*/ 811974 w 884761"/>
                <a:gd name="connsiteY7" fmla="*/ 887791 h 929174"/>
                <a:gd name="connsiteX8" fmla="*/ 869952 w 884761"/>
                <a:gd name="connsiteY8" fmla="*/ 786433 h 929174"/>
                <a:gd name="connsiteX9" fmla="*/ 700987 w 884761"/>
                <a:gd name="connsiteY9" fmla="*/ 607528 h 929174"/>
                <a:gd name="connsiteX10" fmla="*/ 353117 w 884761"/>
                <a:gd name="connsiteY10" fmla="*/ 279537 h 929174"/>
                <a:gd name="connsiteX0" fmla="*/ 353117 w 884761"/>
                <a:gd name="connsiteY0" fmla="*/ 279857 h 929494"/>
                <a:gd name="connsiteX1" fmla="*/ 209000 w 884761"/>
                <a:gd name="connsiteY1" fmla="*/ 79004 h 929494"/>
                <a:gd name="connsiteX2" fmla="*/ 72854 w 884761"/>
                <a:gd name="connsiteY2" fmla="*/ 2390 h 929494"/>
                <a:gd name="connsiteX3" fmla="*/ 33097 w 884761"/>
                <a:gd name="connsiteY3" fmla="*/ 38523 h 929494"/>
                <a:gd name="connsiteX4" fmla="*/ 8043 w 884761"/>
                <a:gd name="connsiteY4" fmla="*/ 222603 h 929494"/>
                <a:gd name="connsiteX5" fmla="*/ 36205 w 884761"/>
                <a:gd name="connsiteY5" fmla="*/ 832411 h 929494"/>
                <a:gd name="connsiteX6" fmla="*/ 364817 w 884761"/>
                <a:gd name="connsiteY6" fmla="*/ 921241 h 929494"/>
                <a:gd name="connsiteX7" fmla="*/ 811974 w 884761"/>
                <a:gd name="connsiteY7" fmla="*/ 888111 h 929494"/>
                <a:gd name="connsiteX8" fmla="*/ 869952 w 884761"/>
                <a:gd name="connsiteY8" fmla="*/ 786753 h 929494"/>
                <a:gd name="connsiteX9" fmla="*/ 700987 w 884761"/>
                <a:gd name="connsiteY9" fmla="*/ 607848 h 929494"/>
                <a:gd name="connsiteX10" fmla="*/ 353117 w 884761"/>
                <a:gd name="connsiteY10" fmla="*/ 279857 h 929494"/>
                <a:gd name="connsiteX0" fmla="*/ 412648 w 884761"/>
                <a:gd name="connsiteY0" fmla="*/ 253663 h 929494"/>
                <a:gd name="connsiteX1" fmla="*/ 209000 w 884761"/>
                <a:gd name="connsiteY1" fmla="*/ 79004 h 929494"/>
                <a:gd name="connsiteX2" fmla="*/ 72854 w 884761"/>
                <a:gd name="connsiteY2" fmla="*/ 2390 h 929494"/>
                <a:gd name="connsiteX3" fmla="*/ 33097 w 884761"/>
                <a:gd name="connsiteY3" fmla="*/ 38523 h 929494"/>
                <a:gd name="connsiteX4" fmla="*/ 8043 w 884761"/>
                <a:gd name="connsiteY4" fmla="*/ 222603 h 929494"/>
                <a:gd name="connsiteX5" fmla="*/ 36205 w 884761"/>
                <a:gd name="connsiteY5" fmla="*/ 832411 h 929494"/>
                <a:gd name="connsiteX6" fmla="*/ 364817 w 884761"/>
                <a:gd name="connsiteY6" fmla="*/ 921241 h 929494"/>
                <a:gd name="connsiteX7" fmla="*/ 811974 w 884761"/>
                <a:gd name="connsiteY7" fmla="*/ 888111 h 929494"/>
                <a:gd name="connsiteX8" fmla="*/ 869952 w 884761"/>
                <a:gd name="connsiteY8" fmla="*/ 786753 h 929494"/>
                <a:gd name="connsiteX9" fmla="*/ 700987 w 884761"/>
                <a:gd name="connsiteY9" fmla="*/ 607848 h 929494"/>
                <a:gd name="connsiteX10" fmla="*/ 412648 w 884761"/>
                <a:gd name="connsiteY10" fmla="*/ 253663 h 929494"/>
                <a:gd name="connsiteX0" fmla="*/ 412648 w 884761"/>
                <a:gd name="connsiteY0" fmla="*/ 253663 h 929494"/>
                <a:gd name="connsiteX1" fmla="*/ 209000 w 884761"/>
                <a:gd name="connsiteY1" fmla="*/ 79004 h 929494"/>
                <a:gd name="connsiteX2" fmla="*/ 72854 w 884761"/>
                <a:gd name="connsiteY2" fmla="*/ 2390 h 929494"/>
                <a:gd name="connsiteX3" fmla="*/ 33097 w 884761"/>
                <a:gd name="connsiteY3" fmla="*/ 38523 h 929494"/>
                <a:gd name="connsiteX4" fmla="*/ 8043 w 884761"/>
                <a:gd name="connsiteY4" fmla="*/ 222603 h 929494"/>
                <a:gd name="connsiteX5" fmla="*/ 36205 w 884761"/>
                <a:gd name="connsiteY5" fmla="*/ 832411 h 929494"/>
                <a:gd name="connsiteX6" fmla="*/ 364817 w 884761"/>
                <a:gd name="connsiteY6" fmla="*/ 921241 h 929494"/>
                <a:gd name="connsiteX7" fmla="*/ 811974 w 884761"/>
                <a:gd name="connsiteY7" fmla="*/ 888111 h 929494"/>
                <a:gd name="connsiteX8" fmla="*/ 869952 w 884761"/>
                <a:gd name="connsiteY8" fmla="*/ 786753 h 929494"/>
                <a:gd name="connsiteX9" fmla="*/ 729562 w 884761"/>
                <a:gd name="connsiteY9" fmla="*/ 581654 h 929494"/>
                <a:gd name="connsiteX10" fmla="*/ 412648 w 884761"/>
                <a:gd name="connsiteY10" fmla="*/ 253663 h 929494"/>
                <a:gd name="connsiteX0" fmla="*/ 412648 w 886555"/>
                <a:gd name="connsiteY0" fmla="*/ 253663 h 929494"/>
                <a:gd name="connsiteX1" fmla="*/ 209000 w 886555"/>
                <a:gd name="connsiteY1" fmla="*/ 79004 h 929494"/>
                <a:gd name="connsiteX2" fmla="*/ 72854 w 886555"/>
                <a:gd name="connsiteY2" fmla="*/ 2390 h 929494"/>
                <a:gd name="connsiteX3" fmla="*/ 33097 w 886555"/>
                <a:gd name="connsiteY3" fmla="*/ 38523 h 929494"/>
                <a:gd name="connsiteX4" fmla="*/ 8043 w 886555"/>
                <a:gd name="connsiteY4" fmla="*/ 222603 h 929494"/>
                <a:gd name="connsiteX5" fmla="*/ 36205 w 886555"/>
                <a:gd name="connsiteY5" fmla="*/ 832411 h 929494"/>
                <a:gd name="connsiteX6" fmla="*/ 364817 w 886555"/>
                <a:gd name="connsiteY6" fmla="*/ 921241 h 929494"/>
                <a:gd name="connsiteX7" fmla="*/ 811974 w 886555"/>
                <a:gd name="connsiteY7" fmla="*/ 888111 h 929494"/>
                <a:gd name="connsiteX8" fmla="*/ 872333 w 886555"/>
                <a:gd name="connsiteY8" fmla="*/ 765322 h 929494"/>
                <a:gd name="connsiteX9" fmla="*/ 729562 w 886555"/>
                <a:gd name="connsiteY9" fmla="*/ 581654 h 929494"/>
                <a:gd name="connsiteX10" fmla="*/ 412648 w 886555"/>
                <a:gd name="connsiteY10" fmla="*/ 253663 h 929494"/>
                <a:gd name="connsiteX0" fmla="*/ 412648 w 886555"/>
                <a:gd name="connsiteY0" fmla="*/ 253663 h 929494"/>
                <a:gd name="connsiteX1" fmla="*/ 209000 w 886555"/>
                <a:gd name="connsiteY1" fmla="*/ 79004 h 929494"/>
                <a:gd name="connsiteX2" fmla="*/ 89523 w 886555"/>
                <a:gd name="connsiteY2" fmla="*/ 2390 h 929494"/>
                <a:gd name="connsiteX3" fmla="*/ 33097 w 886555"/>
                <a:gd name="connsiteY3" fmla="*/ 38523 h 929494"/>
                <a:gd name="connsiteX4" fmla="*/ 8043 w 886555"/>
                <a:gd name="connsiteY4" fmla="*/ 222603 h 929494"/>
                <a:gd name="connsiteX5" fmla="*/ 36205 w 886555"/>
                <a:gd name="connsiteY5" fmla="*/ 832411 h 929494"/>
                <a:gd name="connsiteX6" fmla="*/ 364817 w 886555"/>
                <a:gd name="connsiteY6" fmla="*/ 921241 h 929494"/>
                <a:gd name="connsiteX7" fmla="*/ 811974 w 886555"/>
                <a:gd name="connsiteY7" fmla="*/ 888111 h 929494"/>
                <a:gd name="connsiteX8" fmla="*/ 872333 w 886555"/>
                <a:gd name="connsiteY8" fmla="*/ 765322 h 929494"/>
                <a:gd name="connsiteX9" fmla="*/ 729562 w 886555"/>
                <a:gd name="connsiteY9" fmla="*/ 581654 h 929494"/>
                <a:gd name="connsiteX10" fmla="*/ 412648 w 886555"/>
                <a:gd name="connsiteY10" fmla="*/ 253663 h 929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6555" h="929494">
                  <a:moveTo>
                    <a:pt x="412648" y="253663"/>
                  </a:moveTo>
                  <a:cubicBezTo>
                    <a:pt x="325888" y="169888"/>
                    <a:pt x="262854" y="120883"/>
                    <a:pt x="209000" y="79004"/>
                  </a:cubicBezTo>
                  <a:cubicBezTo>
                    <a:pt x="155146" y="37125"/>
                    <a:pt x="118840" y="9137"/>
                    <a:pt x="89523" y="2390"/>
                  </a:cubicBezTo>
                  <a:cubicBezTo>
                    <a:pt x="60206" y="-4357"/>
                    <a:pt x="46677" y="1821"/>
                    <a:pt x="33097" y="38523"/>
                  </a:cubicBezTo>
                  <a:cubicBezTo>
                    <a:pt x="19517" y="75225"/>
                    <a:pt x="7525" y="90288"/>
                    <a:pt x="8043" y="222603"/>
                  </a:cubicBezTo>
                  <a:cubicBezTo>
                    <a:pt x="8561" y="354918"/>
                    <a:pt x="-23257" y="715971"/>
                    <a:pt x="36205" y="832411"/>
                  </a:cubicBezTo>
                  <a:cubicBezTo>
                    <a:pt x="95667" y="948851"/>
                    <a:pt x="223615" y="933390"/>
                    <a:pt x="364817" y="921241"/>
                  </a:cubicBezTo>
                  <a:cubicBezTo>
                    <a:pt x="506019" y="909092"/>
                    <a:pt x="727388" y="914097"/>
                    <a:pt x="811974" y="888111"/>
                  </a:cubicBezTo>
                  <a:cubicBezTo>
                    <a:pt x="896560" y="862125"/>
                    <a:pt x="897181" y="810048"/>
                    <a:pt x="872333" y="765322"/>
                  </a:cubicBezTo>
                  <a:cubicBezTo>
                    <a:pt x="847485" y="720596"/>
                    <a:pt x="806176" y="666930"/>
                    <a:pt x="729562" y="581654"/>
                  </a:cubicBezTo>
                  <a:cubicBezTo>
                    <a:pt x="652948" y="496378"/>
                    <a:pt x="499408" y="337438"/>
                    <a:pt x="412648" y="253663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1D254FF-1654-1F64-D4FA-0837AAEB46AF}"/>
                </a:ext>
              </a:extLst>
            </p:cNvPr>
            <p:cNvSpPr/>
            <p:nvPr/>
          </p:nvSpPr>
          <p:spPr>
            <a:xfrm>
              <a:off x="11129167" y="971549"/>
              <a:ext cx="114300" cy="117475"/>
            </a:xfrm>
            <a:custGeom>
              <a:avLst/>
              <a:gdLst>
                <a:gd name="connsiteX0" fmla="*/ 0 w 114300"/>
                <a:gd name="connsiteY0" fmla="*/ 0 h 117475"/>
                <a:gd name="connsiteX1" fmla="*/ 31750 w 114300"/>
                <a:gd name="connsiteY1" fmla="*/ 79375 h 117475"/>
                <a:gd name="connsiteX2" fmla="*/ 114300 w 114300"/>
                <a:gd name="connsiteY2" fmla="*/ 117475 h 1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117475">
                  <a:moveTo>
                    <a:pt x="0" y="0"/>
                  </a:moveTo>
                  <a:cubicBezTo>
                    <a:pt x="6350" y="29898"/>
                    <a:pt x="12700" y="59796"/>
                    <a:pt x="31750" y="79375"/>
                  </a:cubicBezTo>
                  <a:cubicBezTo>
                    <a:pt x="50800" y="98954"/>
                    <a:pt x="82550" y="108214"/>
                    <a:pt x="114300" y="117475"/>
                  </a:cubicBez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2893F048-5870-0DBB-3C01-827362E308C7}"/>
                </a:ext>
              </a:extLst>
            </p:cNvPr>
            <p:cNvSpPr/>
            <p:nvPr/>
          </p:nvSpPr>
          <p:spPr>
            <a:xfrm>
              <a:off x="11127582" y="1064419"/>
              <a:ext cx="95250" cy="59308"/>
            </a:xfrm>
            <a:custGeom>
              <a:avLst/>
              <a:gdLst>
                <a:gd name="connsiteX0" fmla="*/ 0 w 97631"/>
                <a:gd name="connsiteY0" fmla="*/ 0 h 42639"/>
                <a:gd name="connsiteX1" fmla="*/ 61913 w 97631"/>
                <a:gd name="connsiteY1" fmla="*/ 38100 h 42639"/>
                <a:gd name="connsiteX2" fmla="*/ 97631 w 97631"/>
                <a:gd name="connsiteY2" fmla="*/ 40481 h 42639"/>
                <a:gd name="connsiteX0" fmla="*/ 0 w 95250"/>
                <a:gd name="connsiteY0" fmla="*/ 0 h 59308"/>
                <a:gd name="connsiteX1" fmla="*/ 59532 w 95250"/>
                <a:gd name="connsiteY1" fmla="*/ 54769 h 59308"/>
                <a:gd name="connsiteX2" fmla="*/ 95250 w 95250"/>
                <a:gd name="connsiteY2" fmla="*/ 57150 h 59308"/>
                <a:gd name="connsiteX0" fmla="*/ 0 w 95250"/>
                <a:gd name="connsiteY0" fmla="*/ 0 h 59308"/>
                <a:gd name="connsiteX1" fmla="*/ 59532 w 95250"/>
                <a:gd name="connsiteY1" fmla="*/ 54769 h 59308"/>
                <a:gd name="connsiteX2" fmla="*/ 95250 w 95250"/>
                <a:gd name="connsiteY2" fmla="*/ 57150 h 5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59308">
                  <a:moveTo>
                    <a:pt x="0" y="0"/>
                  </a:moveTo>
                  <a:cubicBezTo>
                    <a:pt x="8532" y="34726"/>
                    <a:pt x="43260" y="48022"/>
                    <a:pt x="59532" y="54769"/>
                  </a:cubicBezTo>
                  <a:cubicBezTo>
                    <a:pt x="75804" y="61516"/>
                    <a:pt x="85527" y="59333"/>
                    <a:pt x="95250" y="57150"/>
                  </a:cubicBez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96AD59F-D82A-D865-04C3-865B787D8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06" y="965618"/>
            <a:ext cx="6867993" cy="5536782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Tx/>
              <a:buChar char="›"/>
            </a:pP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Arial" panose="020B0604020202020204" pitchFamily="34" charset="0"/>
              </a:rPr>
              <a:t>&lt; DAMPLES &gt; Main 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Tx/>
              <a:buChar char="›"/>
            </a:pP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Service  : </a:t>
            </a:r>
            <a:r>
              <a:rPr lang="ko-KR" altLang="en-US" sz="3000" b="1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핫플</a:t>
            </a: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먹방</a:t>
            </a: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숙박</a:t>
            </a:r>
            <a:endParaRPr lang="en-US" altLang="ko-KR" sz="3000" b="1" dirty="0">
              <a:latin typeface="SB 어그로 Light" panose="02020603020101020101" pitchFamily="18" charset="-127"/>
              <a:ea typeface="SB 어그로 Light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Tx/>
              <a:buChar char="›"/>
            </a:pP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Service  : </a:t>
            </a:r>
            <a:r>
              <a:rPr lang="ko-KR" altLang="en-US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소개</a:t>
            </a: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소식</a:t>
            </a: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여행코스</a:t>
            </a: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리뷰</a:t>
            </a:r>
            <a:endParaRPr lang="en-US" altLang="ko-KR" sz="3000" b="1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Tx/>
              <a:buChar char="›"/>
            </a:pP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Event : </a:t>
            </a:r>
            <a:r>
              <a:rPr lang="ko-KR" altLang="en-US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행사</a:t>
            </a: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검색</a:t>
            </a: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날씨</a:t>
            </a: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배너</a:t>
            </a: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Tx/>
              <a:buChar char="›"/>
            </a:pPr>
            <a:r>
              <a:rPr lang="en-US" altLang="ko-KR" sz="3000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Member Role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67CE9-809F-2A78-8A4F-48E361449EC8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Index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9FF2F4-6BC5-7BE3-9BEA-8188B34FB844}"/>
              </a:ext>
            </a:extLst>
          </p:cNvPr>
          <p:cNvCxnSpPr>
            <a:cxnSpLocks/>
          </p:cNvCxnSpPr>
          <p:nvPr/>
        </p:nvCxnSpPr>
        <p:spPr>
          <a:xfrm flipV="1">
            <a:off x="538173" y="802251"/>
            <a:ext cx="9000000" cy="9939"/>
          </a:xfrm>
          <a:prstGeom prst="line">
            <a:avLst/>
          </a:prstGeom>
          <a:ln w="9525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3602C4C-5678-F565-40AE-383E56883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7" y="1468177"/>
            <a:ext cx="2584000" cy="391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8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 dirty="0" err="1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Main Start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01218FE-E796-ABA2-B5C1-DD3BCA5D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6" y="2311852"/>
            <a:ext cx="5181952" cy="2063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50B3EB-148C-350C-D822-EFE314451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3" y="2157569"/>
            <a:ext cx="4216134" cy="2372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0F7CC6-7EC2-083F-D835-8809E7AC0056}"/>
              </a:ext>
            </a:extLst>
          </p:cNvPr>
          <p:cNvSpPr txBox="1"/>
          <p:nvPr/>
        </p:nvSpPr>
        <p:spPr>
          <a:xfrm>
            <a:off x="2911533" y="4985306"/>
            <a:ext cx="7029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직관적으로 </a:t>
            </a:r>
            <a:r>
              <a:rPr lang="en-US" altLang="ko-KR" sz="5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Title</a:t>
            </a:r>
            <a:r>
              <a:rPr lang="ko-KR" altLang="en-US" sz="5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전달  </a:t>
            </a:r>
          </a:p>
        </p:txBody>
      </p:sp>
    </p:spTree>
    <p:extLst>
      <p:ext uri="{BB962C8B-B14F-4D97-AF65-F5344CB8AC3E}">
        <p14:creationId xmlns:p14="http://schemas.microsoft.com/office/powerpoint/2010/main" val="478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Main Front </a:t>
            </a:r>
            <a:r>
              <a:rPr lang="ko-KR" altLang="en-US" sz="20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계획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5992BDE7-89B0-6A29-A2E2-13AD453FA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117" b="51046"/>
          <a:stretch/>
        </p:blipFill>
        <p:spPr>
          <a:xfrm rot="2700000">
            <a:off x="3719601" y="1818006"/>
            <a:ext cx="1974674" cy="198140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7E560D5-D586-A605-5E0D-67464819E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9" t="50368"/>
          <a:stretch/>
        </p:blipFill>
        <p:spPr>
          <a:xfrm rot="13500000">
            <a:off x="8657290" y="1845145"/>
            <a:ext cx="2005256" cy="200882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872E3B9-6CAC-D1E2-BA4D-C91B7C0F1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6" r="51116"/>
          <a:stretch/>
        </p:blipFill>
        <p:spPr>
          <a:xfrm rot="8100000">
            <a:off x="1212815" y="1818005"/>
            <a:ext cx="1974673" cy="198140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7FC7814-FC12-F327-1D1E-D0C6FC284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6" r="160" b="51046"/>
          <a:stretch/>
        </p:blipFill>
        <p:spPr>
          <a:xfrm rot="18900000">
            <a:off x="6174447" y="1833234"/>
            <a:ext cx="1974674" cy="198140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76AD53B-A823-0AE0-0319-F01985DE30B2}"/>
              </a:ext>
            </a:extLst>
          </p:cNvPr>
          <p:cNvSpPr txBox="1"/>
          <p:nvPr/>
        </p:nvSpPr>
        <p:spPr>
          <a:xfrm>
            <a:off x="1679344" y="254558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핫플</a:t>
            </a:r>
            <a:endParaRPr lang="ko-KR" altLang="en-US" sz="36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4A3B94-6A4D-80D6-4B13-60ECD3CE0D13}"/>
              </a:ext>
            </a:extLst>
          </p:cNvPr>
          <p:cNvSpPr txBox="1"/>
          <p:nvPr/>
        </p:nvSpPr>
        <p:spPr>
          <a:xfrm>
            <a:off x="4180191" y="255136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숙박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F0E47A-7A87-6486-1FC2-87CAF523DE8E}"/>
              </a:ext>
            </a:extLst>
          </p:cNvPr>
          <p:cNvSpPr txBox="1"/>
          <p:nvPr/>
        </p:nvSpPr>
        <p:spPr>
          <a:xfrm>
            <a:off x="6637054" y="252093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먹방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B7A214-7AE2-D1EB-37A3-0B1B64579826}"/>
              </a:ext>
            </a:extLst>
          </p:cNvPr>
          <p:cNvSpPr txBox="1"/>
          <p:nvPr/>
        </p:nvSpPr>
        <p:spPr>
          <a:xfrm>
            <a:off x="9117141" y="2520939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여행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22C410-A481-A69F-9284-D7B70F3C31E0}"/>
              </a:ext>
            </a:extLst>
          </p:cNvPr>
          <p:cNvSpPr txBox="1"/>
          <p:nvPr/>
        </p:nvSpPr>
        <p:spPr>
          <a:xfrm>
            <a:off x="2581333" y="4943600"/>
            <a:ext cx="7029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원하는 정보를 한눈으로</a:t>
            </a:r>
            <a:r>
              <a:rPr lang="en-US" altLang="ko-KR" sz="5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!</a:t>
            </a:r>
            <a:endParaRPr lang="ko-KR" altLang="en-US" sz="5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75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Main Front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B99B16-163F-1C71-F825-D035F9BC21C3}"/>
              </a:ext>
            </a:extLst>
          </p:cNvPr>
          <p:cNvSpPr txBox="1"/>
          <p:nvPr/>
        </p:nvSpPr>
        <p:spPr>
          <a:xfrm>
            <a:off x="7069667" y="1450001"/>
            <a:ext cx="4735960" cy="39241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50000"/>
              </a:lnSpc>
              <a:buSzPct val="75000"/>
              <a:buFont typeface="SB 어그로 Medium" panose="02020603020101020101" pitchFamily="18" charset="-127"/>
              <a:buChar char="√"/>
            </a:pPr>
            <a:r>
              <a:rPr lang="ko-KR" altLang="en-US" sz="24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핫플</a:t>
            </a:r>
            <a:r>
              <a:rPr lang="en-US" altLang="ko-KR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먹방</a:t>
            </a:r>
            <a:r>
              <a:rPr lang="en-US" altLang="ko-KR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숙박</a:t>
            </a:r>
            <a:endParaRPr lang="en-US" altLang="ko-KR" sz="2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SzPct val="75000"/>
              <a:buFont typeface="SB 어그로 Medium" panose="02020603020101020101" pitchFamily="18" charset="-127"/>
              <a:buChar char="√"/>
            </a:pP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담양소개</a:t>
            </a:r>
            <a:r>
              <a:rPr lang="en-US" altLang="ko-KR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소식</a:t>
            </a:r>
            <a:r>
              <a:rPr lang="en-US" altLang="ko-KR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코스</a:t>
            </a:r>
            <a:r>
              <a:rPr lang="en-US" altLang="ko-KR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리뷰</a:t>
            </a:r>
            <a:endParaRPr lang="en-US" altLang="ko-KR" sz="2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SzPct val="75000"/>
              <a:buFont typeface="SB 어그로 Medium" panose="02020603020101020101" pitchFamily="18" charset="-127"/>
              <a:buChar char="√"/>
            </a:pP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이달의 행사</a:t>
            </a:r>
            <a:r>
              <a:rPr lang="en-US" altLang="ko-KR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담양군행사</a:t>
            </a:r>
            <a:r>
              <a:rPr lang="en-US" altLang="ko-KR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SzPct val="75000"/>
              <a:buFont typeface="SB 어그로 Medium" panose="02020603020101020101" pitchFamily="18" charset="-127"/>
              <a:buChar char="√"/>
            </a:pP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네이버 검색 창</a:t>
            </a:r>
            <a:endParaRPr lang="en-US" altLang="ko-KR" sz="2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SzPct val="75000"/>
              <a:buFont typeface="SB 어그로 Medium" panose="02020603020101020101" pitchFamily="18" charset="-127"/>
              <a:buChar char="√"/>
            </a:pP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담양군 날씨 정보 </a:t>
            </a:r>
            <a:r>
              <a:rPr lang="en-US" altLang="ko-KR" sz="24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api</a:t>
            </a:r>
            <a:endParaRPr lang="en-US" altLang="ko-KR" sz="2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SzPct val="75000"/>
              <a:buFont typeface="SB 어그로 Medium" panose="02020603020101020101" pitchFamily="18" charset="-127"/>
              <a:buChar char="√"/>
            </a:pP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블로그</a:t>
            </a:r>
            <a:r>
              <a:rPr lang="en-US" altLang="ko-KR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인스타</a:t>
            </a:r>
            <a:r>
              <a:rPr lang="en-US" altLang="ko-KR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유투브 배너</a:t>
            </a:r>
            <a:endParaRPr lang="en-US" altLang="ko-KR" sz="2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SzPct val="75000"/>
              <a:buFont typeface="SB 어그로 Medium" panose="02020603020101020101" pitchFamily="18" charset="-127"/>
              <a:buChar char="√"/>
            </a:pPr>
            <a:r>
              <a:rPr lang="ko-KR" altLang="en-US" sz="24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문화관광사이트 배너</a:t>
            </a:r>
            <a:endParaRPr lang="en-US" altLang="ko-KR" sz="2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136354-D152-1B53-DBDF-F4307708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07" y="993620"/>
            <a:ext cx="6034059" cy="5062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38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Main Front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757BC0-1B59-3DDA-F010-F2B1B160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518" y="1173753"/>
            <a:ext cx="3686689" cy="4658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BAF7A0-CAA3-1E31-7603-DD18FF99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2" y="1089024"/>
            <a:ext cx="5851761" cy="4909195"/>
          </a:xfrm>
          <a:prstGeom prst="rect">
            <a:avLst/>
          </a:prstGeom>
        </p:spPr>
      </p:pic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F8861B18-E6A3-2884-03DF-DC3CBD545DA0}"/>
              </a:ext>
            </a:extLst>
          </p:cNvPr>
          <p:cNvSpPr/>
          <p:nvPr/>
        </p:nvSpPr>
        <p:spPr>
          <a:xfrm>
            <a:off x="2980267" y="3327400"/>
            <a:ext cx="364066" cy="364067"/>
          </a:xfrm>
          <a:prstGeom prst="donut">
            <a:avLst>
              <a:gd name="adj" fmla="val 639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96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Service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: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HOT</a:t>
            </a:r>
            <a:r>
              <a:rPr lang="ko-KR" altLang="en-US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Place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4872E3B9-6CAC-D1E2-BA4D-C91B7C0F1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6" r="51116"/>
          <a:stretch/>
        </p:blipFill>
        <p:spPr>
          <a:xfrm rot="8100000">
            <a:off x="1212815" y="1818005"/>
            <a:ext cx="1974673" cy="198140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76AD53B-A823-0AE0-0319-F01985DE30B2}"/>
              </a:ext>
            </a:extLst>
          </p:cNvPr>
          <p:cNvSpPr txBox="1"/>
          <p:nvPr/>
        </p:nvSpPr>
        <p:spPr>
          <a:xfrm>
            <a:off x="1679344" y="254558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핫플</a:t>
            </a:r>
            <a:endParaRPr lang="ko-KR" altLang="en-US" sz="36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533BB-42D0-539A-0A56-BCB5B3DFAF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70" y="2435936"/>
            <a:ext cx="1524003" cy="8656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C3BD8E-3710-8072-47CE-DFC16B2AB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31" y="1176410"/>
            <a:ext cx="5035009" cy="4620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87C04663-45F5-3A55-79C4-E5F1DDAE5CF9}"/>
              </a:ext>
            </a:extLst>
          </p:cNvPr>
          <p:cNvSpPr/>
          <p:nvPr/>
        </p:nvSpPr>
        <p:spPr>
          <a:xfrm rot="1989367">
            <a:off x="10368159" y="3551863"/>
            <a:ext cx="540158" cy="101547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97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Service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: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HOT</a:t>
            </a:r>
            <a:r>
              <a:rPr lang="ko-KR" altLang="en-US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Place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1622EFA-AE2E-BD57-7EBE-384EC2101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0" y="965618"/>
            <a:ext cx="9699985" cy="5407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24FEFB-A774-63D6-50A2-BC4504436298}"/>
              </a:ext>
            </a:extLst>
          </p:cNvPr>
          <p:cNvSpPr/>
          <p:nvPr/>
        </p:nvSpPr>
        <p:spPr>
          <a:xfrm rot="1989367">
            <a:off x="5432092" y="3060796"/>
            <a:ext cx="540158" cy="101547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55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803C12-6D34-F97F-3AF1-EBC40A9033E2}"/>
              </a:ext>
            </a:extLst>
          </p:cNvPr>
          <p:cNvGrpSpPr/>
          <p:nvPr/>
        </p:nvGrpSpPr>
        <p:grpSpPr>
          <a:xfrm>
            <a:off x="129623" y="189189"/>
            <a:ext cx="11952000" cy="6432136"/>
            <a:chOff x="129623" y="189189"/>
            <a:chExt cx="11952000" cy="643213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C8A1BA6-1E82-044E-9F55-B02725E5119A}"/>
                </a:ext>
              </a:extLst>
            </p:cNvPr>
            <p:cNvGrpSpPr/>
            <p:nvPr/>
          </p:nvGrpSpPr>
          <p:grpSpPr>
            <a:xfrm>
              <a:off x="129623" y="189189"/>
              <a:ext cx="11952000" cy="6432136"/>
              <a:chOff x="129623" y="189189"/>
              <a:chExt cx="11952000" cy="6432136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ECAB902-70A4-51FA-00E3-EBBDBC90201B}"/>
                  </a:ext>
                </a:extLst>
              </p:cNvPr>
              <p:cNvGrpSpPr/>
              <p:nvPr/>
            </p:nvGrpSpPr>
            <p:grpSpPr>
              <a:xfrm>
                <a:off x="129623" y="189189"/>
                <a:ext cx="11952000" cy="6432136"/>
                <a:chOff x="129623" y="189189"/>
                <a:chExt cx="11952000" cy="643213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0228126E-32B2-30B0-4E97-9A8864334474}"/>
                    </a:ext>
                  </a:extLst>
                </p:cNvPr>
                <p:cNvGrpSpPr/>
                <p:nvPr/>
              </p:nvGrpSpPr>
              <p:grpSpPr>
                <a:xfrm>
                  <a:off x="248891" y="189189"/>
                  <a:ext cx="11674338" cy="6432136"/>
                  <a:chOff x="248891" y="189189"/>
                  <a:chExt cx="11674338" cy="6432136"/>
                </a:xfrm>
              </p:grpSpPr>
              <p:sp>
                <p:nvSpPr>
                  <p:cNvPr id="8" name="자유형: 도형 7">
                    <a:extLst>
                      <a:ext uri="{FF2B5EF4-FFF2-40B4-BE49-F238E27FC236}">
                        <a16:creationId xmlns:a16="http://schemas.microsoft.com/office/drawing/2014/main" id="{A8574C83-4688-352D-054E-2D2DF295D74F}"/>
                      </a:ext>
                    </a:extLst>
                  </p:cNvPr>
                  <p:cNvSpPr/>
                  <p:nvPr/>
                </p:nvSpPr>
                <p:spPr>
                  <a:xfrm>
                    <a:off x="248891" y="189189"/>
                    <a:ext cx="11674338" cy="6432136"/>
                  </a:xfrm>
                  <a:custGeom>
                    <a:avLst/>
                    <a:gdLst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  <a:gd name="connsiteX0" fmla="*/ 2357141 w 11674338"/>
                      <a:gd name="connsiteY0" fmla="*/ 41 h 6432136"/>
                      <a:gd name="connsiteX1" fmla="*/ 10494260 w 11674338"/>
                      <a:gd name="connsiteY1" fmla="*/ 54339 h 6432136"/>
                      <a:gd name="connsiteX2" fmla="*/ 10865054 w 11674338"/>
                      <a:gd name="connsiteY2" fmla="*/ 55839 h 6432136"/>
                      <a:gd name="connsiteX3" fmla="*/ 11674338 w 11674338"/>
                      <a:gd name="connsiteY3" fmla="*/ 846006 h 6432136"/>
                      <a:gd name="connsiteX4" fmla="*/ 11674338 w 11674338"/>
                      <a:gd name="connsiteY4" fmla="*/ 6422197 h 6432136"/>
                      <a:gd name="connsiteX5" fmla="*/ 0 w 11674338"/>
                      <a:gd name="connsiteY5" fmla="*/ 6432136 h 6432136"/>
                      <a:gd name="connsiteX6" fmla="*/ 59635 w 11674338"/>
                      <a:gd name="connsiteY6" fmla="*/ 57426 h 6432136"/>
                      <a:gd name="connsiteX7" fmla="*/ 2357141 w 11674338"/>
                      <a:gd name="connsiteY7" fmla="*/ 41 h 6432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674338" h="6432136">
                        <a:moveTo>
                          <a:pt x="2357141" y="41"/>
                        </a:moveTo>
                        <a:lnTo>
                          <a:pt x="10494260" y="54339"/>
                        </a:lnTo>
                        <a:lnTo>
                          <a:pt x="10865054" y="55839"/>
                        </a:lnTo>
                        <a:cubicBezTo>
                          <a:pt x="11187202" y="252553"/>
                          <a:pt x="11452202" y="539755"/>
                          <a:pt x="11674338" y="846006"/>
                        </a:cubicBezTo>
                        <a:lnTo>
                          <a:pt x="11674338" y="6422197"/>
                        </a:lnTo>
                        <a:lnTo>
                          <a:pt x="0" y="6432136"/>
                        </a:lnTo>
                        <a:cubicBezTo>
                          <a:pt x="99391" y="5562876"/>
                          <a:pt x="-69573" y="221007"/>
                          <a:pt x="59635" y="57426"/>
                        </a:cubicBezTo>
                        <a:cubicBezTo>
                          <a:pt x="78522" y="13010"/>
                          <a:pt x="999384" y="-869"/>
                          <a:pt x="2357141" y="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outerShdw dist="76200" dir="13500000" algn="b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ko-KR" altLang="en-US" dirty="0" err="1">
                        <a:solidFill>
                          <a:prstClr val="white"/>
                        </a:solidFill>
                      </a:rPr>
                      <a:t>ㅈㅇㅁㄹ</a:t>
                    </a:r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8226F8FC-337B-A30B-D789-348663C3C102}"/>
                      </a:ext>
                    </a:extLst>
                  </p:cNvPr>
                  <p:cNvGrpSpPr/>
                  <p:nvPr/>
                </p:nvGrpSpPr>
                <p:grpSpPr>
                  <a:xfrm>
                    <a:off x="340806" y="273315"/>
                    <a:ext cx="108455" cy="121179"/>
                    <a:chOff x="340806" y="273315"/>
                    <a:chExt cx="108455" cy="121179"/>
                  </a:xfrm>
                </p:grpSpPr>
                <p:sp>
                  <p:nvSpPr>
                    <p:cNvPr id="14" name="자유형: 도형 13">
                      <a:extLst>
                        <a:ext uri="{FF2B5EF4-FFF2-40B4-BE49-F238E27FC236}">
                          <a16:creationId xmlns:a16="http://schemas.microsoft.com/office/drawing/2014/main" id="{41089CDF-50C1-BEE3-3A8A-B2F505022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222" y="286544"/>
                      <a:ext cx="79039" cy="107950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" name="자유형: 도형 14">
                      <a:extLst>
                        <a:ext uri="{FF2B5EF4-FFF2-40B4-BE49-F238E27FC236}">
                          <a16:creationId xmlns:a16="http://schemas.microsoft.com/office/drawing/2014/main" id="{D946E3CE-A1ED-5CAC-EA1A-D7DD864B2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806" y="273315"/>
                      <a:ext cx="45719" cy="62442"/>
                    </a:xfrm>
                    <a:custGeom>
                      <a:avLst/>
                      <a:gdLst>
                        <a:gd name="connsiteX0" fmla="*/ 2839 w 79039"/>
                        <a:gd name="connsiteY0" fmla="*/ 107950 h 107950"/>
                        <a:gd name="connsiteX1" fmla="*/ 9189 w 79039"/>
                        <a:gd name="connsiteY1" fmla="*/ 31750 h 107950"/>
                        <a:gd name="connsiteX2" fmla="*/ 79039 w 79039"/>
                        <a:gd name="connsiteY2" fmla="*/ 0 h 107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039" h="107950">
                          <a:moveTo>
                            <a:pt x="2839" y="107950"/>
                          </a:moveTo>
                          <a:cubicBezTo>
                            <a:pt x="-336" y="78846"/>
                            <a:pt x="-3511" y="49742"/>
                            <a:pt x="9189" y="31750"/>
                          </a:cubicBezTo>
                          <a:cubicBezTo>
                            <a:pt x="21889" y="13758"/>
                            <a:pt x="50464" y="6879"/>
                            <a:pt x="79039" y="0"/>
                          </a:cubicBezTo>
                        </a:path>
                      </a:pathLst>
                    </a:custGeom>
                    <a:noFill/>
                    <a:ln w="190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4EC6515-A5F7-3FA6-FD75-DB39D7443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623" y="6611386"/>
                  <a:ext cx="11952000" cy="9939"/>
                </a:xfrm>
                <a:prstGeom prst="line">
                  <a:avLst/>
                </a:prstGeom>
                <a:ln w="3492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dist="38100" dir="16200000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57F68B6-5848-97A5-585B-367523FC2ED2}"/>
                  </a:ext>
                </a:extLst>
              </p:cNvPr>
              <p:cNvGrpSpPr/>
              <p:nvPr/>
            </p:nvGrpSpPr>
            <p:grpSpPr>
              <a:xfrm>
                <a:off x="10985400" y="246916"/>
                <a:ext cx="946181" cy="993291"/>
                <a:chOff x="10985400" y="246916"/>
                <a:chExt cx="946181" cy="993291"/>
              </a:xfrm>
            </p:grpSpPr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EE3414C6-1B74-5FD6-0973-0AB9ED63C40C}"/>
                    </a:ext>
                  </a:extLst>
                </p:cNvPr>
                <p:cNvSpPr/>
                <p:nvPr/>
              </p:nvSpPr>
              <p:spPr>
                <a:xfrm>
                  <a:off x="10985400" y="247236"/>
                  <a:ext cx="946181" cy="992971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92508 w 924152"/>
                    <a:gd name="connsiteY0" fmla="*/ 279537 h 924077"/>
                    <a:gd name="connsiteX1" fmla="*/ 181716 w 924152"/>
                    <a:gd name="connsiteY1" fmla="*/ 73921 h 924077"/>
                    <a:gd name="connsiteX2" fmla="*/ 112245 w 924152"/>
                    <a:gd name="connsiteY2" fmla="*/ 2070 h 924077"/>
                    <a:gd name="connsiteX3" fmla="*/ 72488 w 924152"/>
                    <a:gd name="connsiteY3" fmla="*/ 38203 h 924077"/>
                    <a:gd name="connsiteX4" fmla="*/ 47434 w 924152"/>
                    <a:gd name="connsiteY4" fmla="*/ 222283 h 924077"/>
                    <a:gd name="connsiteX5" fmla="*/ 22543 w 924152"/>
                    <a:gd name="connsiteY5" fmla="*/ 818433 h 924077"/>
                    <a:gd name="connsiteX6" fmla="*/ 404208 w 924152"/>
                    <a:gd name="connsiteY6" fmla="*/ 920921 h 924077"/>
                    <a:gd name="connsiteX7" fmla="*/ 851365 w 924152"/>
                    <a:gd name="connsiteY7" fmla="*/ 887791 h 924077"/>
                    <a:gd name="connsiteX8" fmla="*/ 909343 w 924152"/>
                    <a:gd name="connsiteY8" fmla="*/ 786433 h 924077"/>
                    <a:gd name="connsiteX9" fmla="*/ 740378 w 924152"/>
                    <a:gd name="connsiteY9" fmla="*/ 607528 h 924077"/>
                    <a:gd name="connsiteX10" fmla="*/ 392508 w 924152"/>
                    <a:gd name="connsiteY10" fmla="*/ 279537 h 924077"/>
                    <a:gd name="connsiteX0" fmla="*/ 399523 w 931167"/>
                    <a:gd name="connsiteY0" fmla="*/ 279537 h 924077"/>
                    <a:gd name="connsiteX1" fmla="*/ 188731 w 931167"/>
                    <a:gd name="connsiteY1" fmla="*/ 73921 h 924077"/>
                    <a:gd name="connsiteX2" fmla="*/ 119260 w 931167"/>
                    <a:gd name="connsiteY2" fmla="*/ 2070 h 924077"/>
                    <a:gd name="connsiteX3" fmla="*/ 79503 w 931167"/>
                    <a:gd name="connsiteY3" fmla="*/ 38203 h 924077"/>
                    <a:gd name="connsiteX4" fmla="*/ 31383 w 931167"/>
                    <a:gd name="connsiteY4" fmla="*/ 222283 h 924077"/>
                    <a:gd name="connsiteX5" fmla="*/ 29558 w 931167"/>
                    <a:gd name="connsiteY5" fmla="*/ 818433 h 924077"/>
                    <a:gd name="connsiteX6" fmla="*/ 411223 w 931167"/>
                    <a:gd name="connsiteY6" fmla="*/ 920921 h 924077"/>
                    <a:gd name="connsiteX7" fmla="*/ 858380 w 931167"/>
                    <a:gd name="connsiteY7" fmla="*/ 887791 h 924077"/>
                    <a:gd name="connsiteX8" fmla="*/ 916358 w 931167"/>
                    <a:gd name="connsiteY8" fmla="*/ 786433 h 924077"/>
                    <a:gd name="connsiteX9" fmla="*/ 747393 w 931167"/>
                    <a:gd name="connsiteY9" fmla="*/ 607528 h 924077"/>
                    <a:gd name="connsiteX10" fmla="*/ 399523 w 931167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403080 w 934724"/>
                    <a:gd name="connsiteY0" fmla="*/ 279537 h 924077"/>
                    <a:gd name="connsiteX1" fmla="*/ 192288 w 934724"/>
                    <a:gd name="connsiteY1" fmla="*/ 73921 h 924077"/>
                    <a:gd name="connsiteX2" fmla="*/ 122817 w 934724"/>
                    <a:gd name="connsiteY2" fmla="*/ 2070 h 924077"/>
                    <a:gd name="connsiteX3" fmla="*/ 83060 w 934724"/>
                    <a:gd name="connsiteY3" fmla="*/ 38203 h 924077"/>
                    <a:gd name="connsiteX4" fmla="*/ 34940 w 934724"/>
                    <a:gd name="connsiteY4" fmla="*/ 222283 h 924077"/>
                    <a:gd name="connsiteX5" fmla="*/ 33115 w 934724"/>
                    <a:gd name="connsiteY5" fmla="*/ 818433 h 924077"/>
                    <a:gd name="connsiteX6" fmla="*/ 414780 w 934724"/>
                    <a:gd name="connsiteY6" fmla="*/ 920921 h 924077"/>
                    <a:gd name="connsiteX7" fmla="*/ 861937 w 934724"/>
                    <a:gd name="connsiteY7" fmla="*/ 887791 h 924077"/>
                    <a:gd name="connsiteX8" fmla="*/ 919915 w 934724"/>
                    <a:gd name="connsiteY8" fmla="*/ 786433 h 924077"/>
                    <a:gd name="connsiteX9" fmla="*/ 750950 w 934724"/>
                    <a:gd name="connsiteY9" fmla="*/ 607528 h 924077"/>
                    <a:gd name="connsiteX10" fmla="*/ 403080 w 934724"/>
                    <a:gd name="connsiteY10" fmla="*/ 279537 h 924077"/>
                    <a:gd name="connsiteX0" fmla="*/ 394767 w 931784"/>
                    <a:gd name="connsiteY0" fmla="*/ 279537 h 950097"/>
                    <a:gd name="connsiteX1" fmla="*/ 183975 w 931784"/>
                    <a:gd name="connsiteY1" fmla="*/ 73921 h 950097"/>
                    <a:gd name="connsiteX2" fmla="*/ 114504 w 931784"/>
                    <a:gd name="connsiteY2" fmla="*/ 2070 h 950097"/>
                    <a:gd name="connsiteX3" fmla="*/ 74747 w 931784"/>
                    <a:gd name="connsiteY3" fmla="*/ 38203 h 950097"/>
                    <a:gd name="connsiteX4" fmla="*/ 26627 w 931784"/>
                    <a:gd name="connsiteY4" fmla="*/ 222283 h 950097"/>
                    <a:gd name="connsiteX5" fmla="*/ 24802 w 931784"/>
                    <a:gd name="connsiteY5" fmla="*/ 818433 h 950097"/>
                    <a:gd name="connsiteX6" fmla="*/ 291133 w 931784"/>
                    <a:gd name="connsiteY6" fmla="*/ 948238 h 950097"/>
                    <a:gd name="connsiteX7" fmla="*/ 853624 w 931784"/>
                    <a:gd name="connsiteY7" fmla="*/ 887791 h 950097"/>
                    <a:gd name="connsiteX8" fmla="*/ 911602 w 931784"/>
                    <a:gd name="connsiteY8" fmla="*/ 786433 h 950097"/>
                    <a:gd name="connsiteX9" fmla="*/ 742637 w 931784"/>
                    <a:gd name="connsiteY9" fmla="*/ 607528 h 950097"/>
                    <a:gd name="connsiteX10" fmla="*/ 394767 w 931784"/>
                    <a:gd name="connsiteY10" fmla="*/ 279537 h 950097"/>
                    <a:gd name="connsiteX0" fmla="*/ 394767 w 916547"/>
                    <a:gd name="connsiteY0" fmla="*/ 279537 h 949258"/>
                    <a:gd name="connsiteX1" fmla="*/ 183975 w 916547"/>
                    <a:gd name="connsiteY1" fmla="*/ 73921 h 949258"/>
                    <a:gd name="connsiteX2" fmla="*/ 114504 w 916547"/>
                    <a:gd name="connsiteY2" fmla="*/ 2070 h 949258"/>
                    <a:gd name="connsiteX3" fmla="*/ 74747 w 916547"/>
                    <a:gd name="connsiteY3" fmla="*/ 38203 h 949258"/>
                    <a:gd name="connsiteX4" fmla="*/ 26627 w 916547"/>
                    <a:gd name="connsiteY4" fmla="*/ 222283 h 949258"/>
                    <a:gd name="connsiteX5" fmla="*/ 24802 w 916547"/>
                    <a:gd name="connsiteY5" fmla="*/ 818433 h 949258"/>
                    <a:gd name="connsiteX6" fmla="*/ 291133 w 916547"/>
                    <a:gd name="connsiteY6" fmla="*/ 948238 h 949258"/>
                    <a:gd name="connsiteX7" fmla="*/ 761357 w 916547"/>
                    <a:gd name="connsiteY7" fmla="*/ 874133 h 949258"/>
                    <a:gd name="connsiteX8" fmla="*/ 911602 w 916547"/>
                    <a:gd name="connsiteY8" fmla="*/ 786433 h 949258"/>
                    <a:gd name="connsiteX9" fmla="*/ 742637 w 916547"/>
                    <a:gd name="connsiteY9" fmla="*/ 607528 h 949258"/>
                    <a:gd name="connsiteX10" fmla="*/ 394767 w 916547"/>
                    <a:gd name="connsiteY10" fmla="*/ 279537 h 949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6547" h="949258">
                      <a:moveTo>
                        <a:pt x="394767" y="279537"/>
                      </a:moveTo>
                      <a:cubicBezTo>
                        <a:pt x="301657" y="190603"/>
                        <a:pt x="230685" y="120165"/>
                        <a:pt x="183975" y="73921"/>
                      </a:cubicBezTo>
                      <a:cubicBezTo>
                        <a:pt x="137265" y="27677"/>
                        <a:pt x="132709" y="8023"/>
                        <a:pt x="114504" y="2070"/>
                      </a:cubicBezTo>
                      <a:cubicBezTo>
                        <a:pt x="96299" y="-3883"/>
                        <a:pt x="89393" y="1501"/>
                        <a:pt x="74747" y="38203"/>
                      </a:cubicBezTo>
                      <a:cubicBezTo>
                        <a:pt x="60101" y="74905"/>
                        <a:pt x="48792" y="96798"/>
                        <a:pt x="26627" y="222283"/>
                      </a:cubicBezTo>
                      <a:cubicBezTo>
                        <a:pt x="4462" y="347768"/>
                        <a:pt x="-19282" y="697441"/>
                        <a:pt x="24802" y="818433"/>
                      </a:cubicBezTo>
                      <a:cubicBezTo>
                        <a:pt x="68886" y="939426"/>
                        <a:pt x="168374" y="938955"/>
                        <a:pt x="291133" y="948238"/>
                      </a:cubicBezTo>
                      <a:cubicBezTo>
                        <a:pt x="413892" y="957521"/>
                        <a:pt x="657946" y="901101"/>
                        <a:pt x="761357" y="874133"/>
                      </a:cubicBezTo>
                      <a:cubicBezTo>
                        <a:pt x="864769" y="847166"/>
                        <a:pt x="936450" y="831159"/>
                        <a:pt x="911602" y="786433"/>
                      </a:cubicBezTo>
                      <a:cubicBezTo>
                        <a:pt x="886754" y="741707"/>
                        <a:pt x="830433" y="688698"/>
                        <a:pt x="742637" y="607528"/>
                      </a:cubicBezTo>
                      <a:cubicBezTo>
                        <a:pt x="654841" y="526358"/>
                        <a:pt x="487877" y="368472"/>
                        <a:pt x="394767" y="279537"/>
                      </a:cubicBezTo>
                      <a:close/>
                    </a:path>
                  </a:pathLst>
                </a:custGeom>
                <a:solidFill>
                  <a:schemeClr val="tx1">
                    <a:alpha val="24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AB86C521-E802-D771-FE3F-6BB2DCB92844}"/>
                    </a:ext>
                  </a:extLst>
                </p:cNvPr>
                <p:cNvSpPr/>
                <p:nvPr/>
              </p:nvSpPr>
              <p:spPr>
                <a:xfrm>
                  <a:off x="11038468" y="246916"/>
                  <a:ext cx="886555" cy="929494"/>
                </a:xfrm>
                <a:custGeom>
                  <a:avLst/>
                  <a:gdLst>
                    <a:gd name="connsiteX0" fmla="*/ 379941 w 921634"/>
                    <a:gd name="connsiteY0" fmla="*/ 270585 h 977591"/>
                    <a:gd name="connsiteX1" fmla="*/ 121524 w 921634"/>
                    <a:gd name="connsiteY1" fmla="*/ 22107 h 977591"/>
                    <a:gd name="connsiteX2" fmla="*/ 111585 w 921634"/>
                    <a:gd name="connsiteY2" fmla="*/ 12168 h 977591"/>
                    <a:gd name="connsiteX3" fmla="*/ 71828 w 921634"/>
                    <a:gd name="connsiteY3" fmla="*/ 22107 h 977591"/>
                    <a:gd name="connsiteX4" fmla="*/ 42011 w 921634"/>
                    <a:gd name="connsiteY4" fmla="*/ 210950 h 977591"/>
                    <a:gd name="connsiteX5" fmla="*/ 32072 w 921634"/>
                    <a:gd name="connsiteY5" fmla="*/ 787420 h 977591"/>
                    <a:gd name="connsiteX6" fmla="*/ 489272 w 921634"/>
                    <a:gd name="connsiteY6" fmla="*/ 976263 h 977591"/>
                    <a:gd name="connsiteX7" fmla="*/ 876898 w 921634"/>
                    <a:gd name="connsiteY7" fmla="*/ 866933 h 977591"/>
                    <a:gd name="connsiteX8" fmla="*/ 896776 w 921634"/>
                    <a:gd name="connsiteY8" fmla="*/ 777481 h 977591"/>
                    <a:gd name="connsiteX9" fmla="*/ 727811 w 921634"/>
                    <a:gd name="connsiteY9" fmla="*/ 598576 h 977591"/>
                    <a:gd name="connsiteX10" fmla="*/ 379941 w 921634"/>
                    <a:gd name="connsiteY10" fmla="*/ 270585 h 977591"/>
                    <a:gd name="connsiteX0" fmla="*/ 370962 w 920676"/>
                    <a:gd name="connsiteY0" fmla="*/ 270585 h 917093"/>
                    <a:gd name="connsiteX1" fmla="*/ 112545 w 920676"/>
                    <a:gd name="connsiteY1" fmla="*/ 22107 h 917093"/>
                    <a:gd name="connsiteX2" fmla="*/ 102606 w 920676"/>
                    <a:gd name="connsiteY2" fmla="*/ 12168 h 917093"/>
                    <a:gd name="connsiteX3" fmla="*/ 62849 w 920676"/>
                    <a:gd name="connsiteY3" fmla="*/ 22107 h 917093"/>
                    <a:gd name="connsiteX4" fmla="*/ 33032 w 920676"/>
                    <a:gd name="connsiteY4" fmla="*/ 210950 h 917093"/>
                    <a:gd name="connsiteX5" fmla="*/ 23093 w 920676"/>
                    <a:gd name="connsiteY5" fmla="*/ 787420 h 917093"/>
                    <a:gd name="connsiteX6" fmla="*/ 358849 w 920676"/>
                    <a:gd name="connsiteY6" fmla="*/ 914350 h 917093"/>
                    <a:gd name="connsiteX7" fmla="*/ 867919 w 920676"/>
                    <a:gd name="connsiteY7" fmla="*/ 866933 h 917093"/>
                    <a:gd name="connsiteX8" fmla="*/ 887797 w 920676"/>
                    <a:gd name="connsiteY8" fmla="*/ 777481 h 917093"/>
                    <a:gd name="connsiteX9" fmla="*/ 718832 w 920676"/>
                    <a:gd name="connsiteY9" fmla="*/ 598576 h 917093"/>
                    <a:gd name="connsiteX10" fmla="*/ 370962 w 920676"/>
                    <a:gd name="connsiteY10" fmla="*/ 270585 h 917093"/>
                    <a:gd name="connsiteX0" fmla="*/ 370962 w 903617"/>
                    <a:gd name="connsiteY0" fmla="*/ 270585 h 918698"/>
                    <a:gd name="connsiteX1" fmla="*/ 112545 w 903617"/>
                    <a:gd name="connsiteY1" fmla="*/ 22107 h 918698"/>
                    <a:gd name="connsiteX2" fmla="*/ 102606 w 903617"/>
                    <a:gd name="connsiteY2" fmla="*/ 12168 h 918698"/>
                    <a:gd name="connsiteX3" fmla="*/ 62849 w 903617"/>
                    <a:gd name="connsiteY3" fmla="*/ 22107 h 918698"/>
                    <a:gd name="connsiteX4" fmla="*/ 33032 w 903617"/>
                    <a:gd name="connsiteY4" fmla="*/ 210950 h 918698"/>
                    <a:gd name="connsiteX5" fmla="*/ 23093 w 903617"/>
                    <a:gd name="connsiteY5" fmla="*/ 787420 h 918698"/>
                    <a:gd name="connsiteX6" fmla="*/ 358849 w 903617"/>
                    <a:gd name="connsiteY6" fmla="*/ 914350 h 918698"/>
                    <a:gd name="connsiteX7" fmla="*/ 829819 w 903617"/>
                    <a:gd name="connsiteY7" fmla="*/ 878839 h 918698"/>
                    <a:gd name="connsiteX8" fmla="*/ 887797 w 903617"/>
                    <a:gd name="connsiteY8" fmla="*/ 777481 h 918698"/>
                    <a:gd name="connsiteX9" fmla="*/ 718832 w 903617"/>
                    <a:gd name="connsiteY9" fmla="*/ 598576 h 918698"/>
                    <a:gd name="connsiteX10" fmla="*/ 370962 w 903617"/>
                    <a:gd name="connsiteY10" fmla="*/ 270585 h 918698"/>
                    <a:gd name="connsiteX0" fmla="*/ 370962 w 903617"/>
                    <a:gd name="connsiteY0" fmla="*/ 268635 h 916748"/>
                    <a:gd name="connsiteX1" fmla="*/ 160170 w 903617"/>
                    <a:gd name="connsiteY1" fmla="*/ 63019 h 916748"/>
                    <a:gd name="connsiteX2" fmla="*/ 102606 w 903617"/>
                    <a:gd name="connsiteY2" fmla="*/ 10218 h 916748"/>
                    <a:gd name="connsiteX3" fmla="*/ 62849 w 903617"/>
                    <a:gd name="connsiteY3" fmla="*/ 20157 h 916748"/>
                    <a:gd name="connsiteX4" fmla="*/ 33032 w 903617"/>
                    <a:gd name="connsiteY4" fmla="*/ 209000 h 916748"/>
                    <a:gd name="connsiteX5" fmla="*/ 23093 w 903617"/>
                    <a:gd name="connsiteY5" fmla="*/ 785470 h 916748"/>
                    <a:gd name="connsiteX6" fmla="*/ 358849 w 903617"/>
                    <a:gd name="connsiteY6" fmla="*/ 912400 h 916748"/>
                    <a:gd name="connsiteX7" fmla="*/ 829819 w 903617"/>
                    <a:gd name="connsiteY7" fmla="*/ 876889 h 916748"/>
                    <a:gd name="connsiteX8" fmla="*/ 887797 w 903617"/>
                    <a:gd name="connsiteY8" fmla="*/ 775531 h 916748"/>
                    <a:gd name="connsiteX9" fmla="*/ 718832 w 903617"/>
                    <a:gd name="connsiteY9" fmla="*/ 596626 h 916748"/>
                    <a:gd name="connsiteX10" fmla="*/ 370962 w 903617"/>
                    <a:gd name="connsiteY10" fmla="*/ 268635 h 916748"/>
                    <a:gd name="connsiteX0" fmla="*/ 370962 w 903617"/>
                    <a:gd name="connsiteY0" fmla="*/ 281221 h 929334"/>
                    <a:gd name="connsiteX1" fmla="*/ 160170 w 903617"/>
                    <a:gd name="connsiteY1" fmla="*/ 75605 h 929334"/>
                    <a:gd name="connsiteX2" fmla="*/ 90699 w 903617"/>
                    <a:gd name="connsiteY2" fmla="*/ 3754 h 929334"/>
                    <a:gd name="connsiteX3" fmla="*/ 62849 w 903617"/>
                    <a:gd name="connsiteY3" fmla="*/ 32743 h 929334"/>
                    <a:gd name="connsiteX4" fmla="*/ 33032 w 903617"/>
                    <a:gd name="connsiteY4" fmla="*/ 221586 h 929334"/>
                    <a:gd name="connsiteX5" fmla="*/ 23093 w 903617"/>
                    <a:gd name="connsiteY5" fmla="*/ 798056 h 929334"/>
                    <a:gd name="connsiteX6" fmla="*/ 358849 w 903617"/>
                    <a:gd name="connsiteY6" fmla="*/ 924986 h 929334"/>
                    <a:gd name="connsiteX7" fmla="*/ 829819 w 903617"/>
                    <a:gd name="connsiteY7" fmla="*/ 889475 h 929334"/>
                    <a:gd name="connsiteX8" fmla="*/ 887797 w 903617"/>
                    <a:gd name="connsiteY8" fmla="*/ 788117 h 929334"/>
                    <a:gd name="connsiteX9" fmla="*/ 718832 w 903617"/>
                    <a:gd name="connsiteY9" fmla="*/ 609212 h 929334"/>
                    <a:gd name="connsiteX10" fmla="*/ 370962 w 903617"/>
                    <a:gd name="connsiteY10" fmla="*/ 281221 h 929334"/>
                    <a:gd name="connsiteX0" fmla="*/ 370563 w 903218"/>
                    <a:gd name="connsiteY0" fmla="*/ 279493 h 927606"/>
                    <a:gd name="connsiteX1" fmla="*/ 159771 w 903218"/>
                    <a:gd name="connsiteY1" fmla="*/ 73877 h 927606"/>
                    <a:gd name="connsiteX2" fmla="*/ 90300 w 903218"/>
                    <a:gd name="connsiteY2" fmla="*/ 2026 h 927606"/>
                    <a:gd name="connsiteX3" fmla="*/ 50543 w 903218"/>
                    <a:gd name="connsiteY3" fmla="*/ 38159 h 927606"/>
                    <a:gd name="connsiteX4" fmla="*/ 32633 w 903218"/>
                    <a:gd name="connsiteY4" fmla="*/ 219858 h 927606"/>
                    <a:gd name="connsiteX5" fmla="*/ 22694 w 903218"/>
                    <a:gd name="connsiteY5" fmla="*/ 796328 h 927606"/>
                    <a:gd name="connsiteX6" fmla="*/ 358450 w 903218"/>
                    <a:gd name="connsiteY6" fmla="*/ 923258 h 927606"/>
                    <a:gd name="connsiteX7" fmla="*/ 829420 w 903218"/>
                    <a:gd name="connsiteY7" fmla="*/ 887747 h 927606"/>
                    <a:gd name="connsiteX8" fmla="*/ 887398 w 903218"/>
                    <a:gd name="connsiteY8" fmla="*/ 786389 h 927606"/>
                    <a:gd name="connsiteX9" fmla="*/ 718433 w 903218"/>
                    <a:gd name="connsiteY9" fmla="*/ 607484 h 927606"/>
                    <a:gd name="connsiteX10" fmla="*/ 370563 w 903218"/>
                    <a:gd name="connsiteY10" fmla="*/ 279493 h 927606"/>
                    <a:gd name="connsiteX0" fmla="*/ 372840 w 905495"/>
                    <a:gd name="connsiteY0" fmla="*/ 279537 h 927650"/>
                    <a:gd name="connsiteX1" fmla="*/ 162048 w 905495"/>
                    <a:gd name="connsiteY1" fmla="*/ 73921 h 927650"/>
                    <a:gd name="connsiteX2" fmla="*/ 92577 w 905495"/>
                    <a:gd name="connsiteY2" fmla="*/ 2070 h 927650"/>
                    <a:gd name="connsiteX3" fmla="*/ 52820 w 905495"/>
                    <a:gd name="connsiteY3" fmla="*/ 38203 h 927650"/>
                    <a:gd name="connsiteX4" fmla="*/ 27766 w 905495"/>
                    <a:gd name="connsiteY4" fmla="*/ 222283 h 927650"/>
                    <a:gd name="connsiteX5" fmla="*/ 24971 w 905495"/>
                    <a:gd name="connsiteY5" fmla="*/ 796372 h 927650"/>
                    <a:gd name="connsiteX6" fmla="*/ 360727 w 905495"/>
                    <a:gd name="connsiteY6" fmla="*/ 923302 h 927650"/>
                    <a:gd name="connsiteX7" fmla="*/ 831697 w 905495"/>
                    <a:gd name="connsiteY7" fmla="*/ 887791 h 927650"/>
                    <a:gd name="connsiteX8" fmla="*/ 889675 w 905495"/>
                    <a:gd name="connsiteY8" fmla="*/ 786433 h 927650"/>
                    <a:gd name="connsiteX9" fmla="*/ 720710 w 905495"/>
                    <a:gd name="connsiteY9" fmla="*/ 607528 h 927650"/>
                    <a:gd name="connsiteX10" fmla="*/ 372840 w 905495"/>
                    <a:gd name="connsiteY10" fmla="*/ 279537 h 927650"/>
                    <a:gd name="connsiteX0" fmla="*/ 351610 w 884265"/>
                    <a:gd name="connsiteY0" fmla="*/ 279537 h 925481"/>
                    <a:gd name="connsiteX1" fmla="*/ 140818 w 884265"/>
                    <a:gd name="connsiteY1" fmla="*/ 73921 h 925481"/>
                    <a:gd name="connsiteX2" fmla="*/ 71347 w 884265"/>
                    <a:gd name="connsiteY2" fmla="*/ 2070 h 925481"/>
                    <a:gd name="connsiteX3" fmla="*/ 31590 w 884265"/>
                    <a:gd name="connsiteY3" fmla="*/ 38203 h 925481"/>
                    <a:gd name="connsiteX4" fmla="*/ 6536 w 884265"/>
                    <a:gd name="connsiteY4" fmla="*/ 222283 h 925481"/>
                    <a:gd name="connsiteX5" fmla="*/ 34698 w 884265"/>
                    <a:gd name="connsiteY5" fmla="*/ 832091 h 925481"/>
                    <a:gd name="connsiteX6" fmla="*/ 339497 w 884265"/>
                    <a:gd name="connsiteY6" fmla="*/ 923302 h 925481"/>
                    <a:gd name="connsiteX7" fmla="*/ 810467 w 884265"/>
                    <a:gd name="connsiteY7" fmla="*/ 887791 h 925481"/>
                    <a:gd name="connsiteX8" fmla="*/ 868445 w 884265"/>
                    <a:gd name="connsiteY8" fmla="*/ 786433 h 925481"/>
                    <a:gd name="connsiteX9" fmla="*/ 699480 w 884265"/>
                    <a:gd name="connsiteY9" fmla="*/ 607528 h 925481"/>
                    <a:gd name="connsiteX10" fmla="*/ 351610 w 884265"/>
                    <a:gd name="connsiteY10" fmla="*/ 279537 h 925481"/>
                    <a:gd name="connsiteX0" fmla="*/ 353117 w 884761"/>
                    <a:gd name="connsiteY0" fmla="*/ 279537 h 923248"/>
                    <a:gd name="connsiteX1" fmla="*/ 142325 w 884761"/>
                    <a:gd name="connsiteY1" fmla="*/ 73921 h 923248"/>
                    <a:gd name="connsiteX2" fmla="*/ 72854 w 884761"/>
                    <a:gd name="connsiteY2" fmla="*/ 2070 h 923248"/>
                    <a:gd name="connsiteX3" fmla="*/ 33097 w 884761"/>
                    <a:gd name="connsiteY3" fmla="*/ 38203 h 923248"/>
                    <a:gd name="connsiteX4" fmla="*/ 8043 w 884761"/>
                    <a:gd name="connsiteY4" fmla="*/ 222283 h 923248"/>
                    <a:gd name="connsiteX5" fmla="*/ 36205 w 884761"/>
                    <a:gd name="connsiteY5" fmla="*/ 832091 h 923248"/>
                    <a:gd name="connsiteX6" fmla="*/ 364817 w 884761"/>
                    <a:gd name="connsiteY6" fmla="*/ 920921 h 923248"/>
                    <a:gd name="connsiteX7" fmla="*/ 811974 w 884761"/>
                    <a:gd name="connsiteY7" fmla="*/ 887791 h 923248"/>
                    <a:gd name="connsiteX8" fmla="*/ 869952 w 884761"/>
                    <a:gd name="connsiteY8" fmla="*/ 786433 h 923248"/>
                    <a:gd name="connsiteX9" fmla="*/ 700987 w 884761"/>
                    <a:gd name="connsiteY9" fmla="*/ 607528 h 923248"/>
                    <a:gd name="connsiteX10" fmla="*/ 353117 w 884761"/>
                    <a:gd name="connsiteY10" fmla="*/ 279537 h 923248"/>
                    <a:gd name="connsiteX0" fmla="*/ 353117 w 884761"/>
                    <a:gd name="connsiteY0" fmla="*/ 279537 h 921771"/>
                    <a:gd name="connsiteX1" fmla="*/ 142325 w 884761"/>
                    <a:gd name="connsiteY1" fmla="*/ 73921 h 921771"/>
                    <a:gd name="connsiteX2" fmla="*/ 72854 w 884761"/>
                    <a:gd name="connsiteY2" fmla="*/ 2070 h 921771"/>
                    <a:gd name="connsiteX3" fmla="*/ 33097 w 884761"/>
                    <a:gd name="connsiteY3" fmla="*/ 38203 h 921771"/>
                    <a:gd name="connsiteX4" fmla="*/ 8043 w 884761"/>
                    <a:gd name="connsiteY4" fmla="*/ 222283 h 921771"/>
                    <a:gd name="connsiteX5" fmla="*/ 36205 w 884761"/>
                    <a:gd name="connsiteY5" fmla="*/ 832091 h 921771"/>
                    <a:gd name="connsiteX6" fmla="*/ 364817 w 884761"/>
                    <a:gd name="connsiteY6" fmla="*/ 920921 h 921771"/>
                    <a:gd name="connsiteX7" fmla="*/ 811974 w 884761"/>
                    <a:gd name="connsiteY7" fmla="*/ 887791 h 921771"/>
                    <a:gd name="connsiteX8" fmla="*/ 869952 w 884761"/>
                    <a:gd name="connsiteY8" fmla="*/ 786433 h 921771"/>
                    <a:gd name="connsiteX9" fmla="*/ 700987 w 884761"/>
                    <a:gd name="connsiteY9" fmla="*/ 607528 h 921771"/>
                    <a:gd name="connsiteX10" fmla="*/ 353117 w 884761"/>
                    <a:gd name="connsiteY10" fmla="*/ 279537 h 921771"/>
                    <a:gd name="connsiteX0" fmla="*/ 353117 w 884761"/>
                    <a:gd name="connsiteY0" fmla="*/ 279537 h 929174"/>
                    <a:gd name="connsiteX1" fmla="*/ 142325 w 884761"/>
                    <a:gd name="connsiteY1" fmla="*/ 73921 h 929174"/>
                    <a:gd name="connsiteX2" fmla="*/ 72854 w 884761"/>
                    <a:gd name="connsiteY2" fmla="*/ 2070 h 929174"/>
                    <a:gd name="connsiteX3" fmla="*/ 33097 w 884761"/>
                    <a:gd name="connsiteY3" fmla="*/ 38203 h 929174"/>
                    <a:gd name="connsiteX4" fmla="*/ 8043 w 884761"/>
                    <a:gd name="connsiteY4" fmla="*/ 222283 h 929174"/>
                    <a:gd name="connsiteX5" fmla="*/ 36205 w 884761"/>
                    <a:gd name="connsiteY5" fmla="*/ 832091 h 929174"/>
                    <a:gd name="connsiteX6" fmla="*/ 364817 w 884761"/>
                    <a:gd name="connsiteY6" fmla="*/ 920921 h 929174"/>
                    <a:gd name="connsiteX7" fmla="*/ 811974 w 884761"/>
                    <a:gd name="connsiteY7" fmla="*/ 887791 h 929174"/>
                    <a:gd name="connsiteX8" fmla="*/ 869952 w 884761"/>
                    <a:gd name="connsiteY8" fmla="*/ 786433 h 929174"/>
                    <a:gd name="connsiteX9" fmla="*/ 700987 w 884761"/>
                    <a:gd name="connsiteY9" fmla="*/ 607528 h 929174"/>
                    <a:gd name="connsiteX10" fmla="*/ 353117 w 884761"/>
                    <a:gd name="connsiteY10" fmla="*/ 279537 h 929174"/>
                    <a:gd name="connsiteX0" fmla="*/ 353117 w 884761"/>
                    <a:gd name="connsiteY0" fmla="*/ 279857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353117 w 884761"/>
                    <a:gd name="connsiteY10" fmla="*/ 279857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00987 w 884761"/>
                    <a:gd name="connsiteY9" fmla="*/ 607848 h 929494"/>
                    <a:gd name="connsiteX10" fmla="*/ 412648 w 884761"/>
                    <a:gd name="connsiteY10" fmla="*/ 253663 h 929494"/>
                    <a:gd name="connsiteX0" fmla="*/ 412648 w 884761"/>
                    <a:gd name="connsiteY0" fmla="*/ 253663 h 929494"/>
                    <a:gd name="connsiteX1" fmla="*/ 209000 w 884761"/>
                    <a:gd name="connsiteY1" fmla="*/ 79004 h 929494"/>
                    <a:gd name="connsiteX2" fmla="*/ 72854 w 884761"/>
                    <a:gd name="connsiteY2" fmla="*/ 2390 h 929494"/>
                    <a:gd name="connsiteX3" fmla="*/ 33097 w 884761"/>
                    <a:gd name="connsiteY3" fmla="*/ 38523 h 929494"/>
                    <a:gd name="connsiteX4" fmla="*/ 8043 w 884761"/>
                    <a:gd name="connsiteY4" fmla="*/ 222603 h 929494"/>
                    <a:gd name="connsiteX5" fmla="*/ 36205 w 884761"/>
                    <a:gd name="connsiteY5" fmla="*/ 832411 h 929494"/>
                    <a:gd name="connsiteX6" fmla="*/ 364817 w 884761"/>
                    <a:gd name="connsiteY6" fmla="*/ 921241 h 929494"/>
                    <a:gd name="connsiteX7" fmla="*/ 811974 w 884761"/>
                    <a:gd name="connsiteY7" fmla="*/ 888111 h 929494"/>
                    <a:gd name="connsiteX8" fmla="*/ 869952 w 884761"/>
                    <a:gd name="connsiteY8" fmla="*/ 786753 h 929494"/>
                    <a:gd name="connsiteX9" fmla="*/ 729562 w 884761"/>
                    <a:gd name="connsiteY9" fmla="*/ 581654 h 929494"/>
                    <a:gd name="connsiteX10" fmla="*/ 412648 w 884761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72854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  <a:gd name="connsiteX0" fmla="*/ 412648 w 886555"/>
                    <a:gd name="connsiteY0" fmla="*/ 253663 h 929494"/>
                    <a:gd name="connsiteX1" fmla="*/ 209000 w 886555"/>
                    <a:gd name="connsiteY1" fmla="*/ 79004 h 929494"/>
                    <a:gd name="connsiteX2" fmla="*/ 89523 w 886555"/>
                    <a:gd name="connsiteY2" fmla="*/ 2390 h 929494"/>
                    <a:gd name="connsiteX3" fmla="*/ 33097 w 886555"/>
                    <a:gd name="connsiteY3" fmla="*/ 38523 h 929494"/>
                    <a:gd name="connsiteX4" fmla="*/ 8043 w 886555"/>
                    <a:gd name="connsiteY4" fmla="*/ 222603 h 929494"/>
                    <a:gd name="connsiteX5" fmla="*/ 36205 w 886555"/>
                    <a:gd name="connsiteY5" fmla="*/ 832411 h 929494"/>
                    <a:gd name="connsiteX6" fmla="*/ 364817 w 886555"/>
                    <a:gd name="connsiteY6" fmla="*/ 921241 h 929494"/>
                    <a:gd name="connsiteX7" fmla="*/ 811974 w 886555"/>
                    <a:gd name="connsiteY7" fmla="*/ 888111 h 929494"/>
                    <a:gd name="connsiteX8" fmla="*/ 872333 w 886555"/>
                    <a:gd name="connsiteY8" fmla="*/ 765322 h 929494"/>
                    <a:gd name="connsiteX9" fmla="*/ 729562 w 886555"/>
                    <a:gd name="connsiteY9" fmla="*/ 581654 h 929494"/>
                    <a:gd name="connsiteX10" fmla="*/ 412648 w 886555"/>
                    <a:gd name="connsiteY10" fmla="*/ 253663 h 929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6555" h="929494">
                      <a:moveTo>
                        <a:pt x="412648" y="253663"/>
                      </a:moveTo>
                      <a:cubicBezTo>
                        <a:pt x="325888" y="169888"/>
                        <a:pt x="262854" y="120883"/>
                        <a:pt x="209000" y="79004"/>
                      </a:cubicBezTo>
                      <a:cubicBezTo>
                        <a:pt x="155146" y="37125"/>
                        <a:pt x="118840" y="9137"/>
                        <a:pt x="89523" y="2390"/>
                      </a:cubicBezTo>
                      <a:cubicBezTo>
                        <a:pt x="60206" y="-4357"/>
                        <a:pt x="46677" y="1821"/>
                        <a:pt x="33097" y="38523"/>
                      </a:cubicBezTo>
                      <a:cubicBezTo>
                        <a:pt x="19517" y="75225"/>
                        <a:pt x="7525" y="90288"/>
                        <a:pt x="8043" y="222603"/>
                      </a:cubicBezTo>
                      <a:cubicBezTo>
                        <a:pt x="8561" y="354918"/>
                        <a:pt x="-23257" y="715971"/>
                        <a:pt x="36205" y="832411"/>
                      </a:cubicBezTo>
                      <a:cubicBezTo>
                        <a:pt x="95667" y="948851"/>
                        <a:pt x="223615" y="933390"/>
                        <a:pt x="364817" y="921241"/>
                      </a:cubicBezTo>
                      <a:cubicBezTo>
                        <a:pt x="506019" y="909092"/>
                        <a:pt x="727388" y="914097"/>
                        <a:pt x="811974" y="888111"/>
                      </a:cubicBezTo>
                      <a:cubicBezTo>
                        <a:pt x="896560" y="862125"/>
                        <a:pt x="897181" y="810048"/>
                        <a:pt x="872333" y="765322"/>
                      </a:cubicBezTo>
                      <a:cubicBezTo>
                        <a:pt x="847485" y="720596"/>
                        <a:pt x="806176" y="666930"/>
                        <a:pt x="729562" y="581654"/>
                      </a:cubicBezTo>
                      <a:cubicBezTo>
                        <a:pt x="652948" y="496378"/>
                        <a:pt x="499408" y="337438"/>
                        <a:pt x="412648" y="2536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F1D254FF-1654-1F64-D4FA-0837AAEB46AF}"/>
                    </a:ext>
                  </a:extLst>
                </p:cNvPr>
                <p:cNvSpPr/>
                <p:nvPr/>
              </p:nvSpPr>
              <p:spPr>
                <a:xfrm>
                  <a:off x="11129167" y="971549"/>
                  <a:ext cx="114300" cy="117475"/>
                </a:xfrm>
                <a:custGeom>
                  <a:avLst/>
                  <a:gdLst>
                    <a:gd name="connsiteX0" fmla="*/ 0 w 114300"/>
                    <a:gd name="connsiteY0" fmla="*/ 0 h 117475"/>
                    <a:gd name="connsiteX1" fmla="*/ 31750 w 114300"/>
                    <a:gd name="connsiteY1" fmla="*/ 79375 h 117475"/>
                    <a:gd name="connsiteX2" fmla="*/ 114300 w 114300"/>
                    <a:gd name="connsiteY2" fmla="*/ 117475 h 11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117475">
                      <a:moveTo>
                        <a:pt x="0" y="0"/>
                      </a:moveTo>
                      <a:cubicBezTo>
                        <a:pt x="6350" y="29898"/>
                        <a:pt x="12700" y="59796"/>
                        <a:pt x="31750" y="79375"/>
                      </a:cubicBezTo>
                      <a:cubicBezTo>
                        <a:pt x="50800" y="98954"/>
                        <a:pt x="82550" y="108214"/>
                        <a:pt x="114300" y="11747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2893F048-5870-0DBB-3C01-827362E308C7}"/>
                    </a:ext>
                  </a:extLst>
                </p:cNvPr>
                <p:cNvSpPr/>
                <p:nvPr/>
              </p:nvSpPr>
              <p:spPr>
                <a:xfrm>
                  <a:off x="11127582" y="1064419"/>
                  <a:ext cx="95250" cy="59308"/>
                </a:xfrm>
                <a:custGeom>
                  <a:avLst/>
                  <a:gdLst>
                    <a:gd name="connsiteX0" fmla="*/ 0 w 97631"/>
                    <a:gd name="connsiteY0" fmla="*/ 0 h 42639"/>
                    <a:gd name="connsiteX1" fmla="*/ 61913 w 97631"/>
                    <a:gd name="connsiteY1" fmla="*/ 38100 h 42639"/>
                    <a:gd name="connsiteX2" fmla="*/ 97631 w 97631"/>
                    <a:gd name="connsiteY2" fmla="*/ 40481 h 42639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  <a:gd name="connsiteX0" fmla="*/ 0 w 95250"/>
                    <a:gd name="connsiteY0" fmla="*/ 0 h 59308"/>
                    <a:gd name="connsiteX1" fmla="*/ 59532 w 95250"/>
                    <a:gd name="connsiteY1" fmla="*/ 54769 h 59308"/>
                    <a:gd name="connsiteX2" fmla="*/ 95250 w 95250"/>
                    <a:gd name="connsiteY2" fmla="*/ 57150 h 5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59308">
                      <a:moveTo>
                        <a:pt x="0" y="0"/>
                      </a:moveTo>
                      <a:cubicBezTo>
                        <a:pt x="8532" y="34726"/>
                        <a:pt x="43260" y="48022"/>
                        <a:pt x="59532" y="54769"/>
                      </a:cubicBezTo>
                      <a:cubicBezTo>
                        <a:pt x="75804" y="61516"/>
                        <a:pt x="85527" y="59333"/>
                        <a:pt x="95250" y="57150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36F5B69-56B1-75E5-729E-E20B4BD13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73" y="802251"/>
              <a:ext cx="9000000" cy="9939"/>
            </a:xfrm>
            <a:prstGeom prst="line">
              <a:avLst/>
            </a:prstGeom>
            <a:ln w="9525" cap="rnd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D065935-8C6B-3593-85DF-58ABD0F97D3D}"/>
              </a:ext>
            </a:extLst>
          </p:cNvPr>
          <p:cNvSpPr txBox="1"/>
          <p:nvPr/>
        </p:nvSpPr>
        <p:spPr>
          <a:xfrm>
            <a:off x="523407" y="285016"/>
            <a:ext cx="767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Service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:</a:t>
            </a:r>
            <a:r>
              <a:rPr lang="en-US" altLang="ko-KR" sz="3200" b="1" kern="0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69BC9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Accommodation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9FEFD1-E0CA-87A8-FBDF-8978382B464F}"/>
              </a:ext>
            </a:extLst>
          </p:cNvPr>
          <p:cNvGrpSpPr/>
          <p:nvPr/>
        </p:nvGrpSpPr>
        <p:grpSpPr>
          <a:xfrm>
            <a:off x="11515725" y="290778"/>
            <a:ext cx="379439" cy="368828"/>
            <a:chOff x="11515725" y="290778"/>
            <a:chExt cx="379439" cy="36882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C3B54B8-956B-E803-FD65-B20C718CD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19" y="335757"/>
              <a:ext cx="109625" cy="1238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4B6E79-580F-2924-1A55-2F573ADBA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5627" y="531967"/>
              <a:ext cx="89537" cy="293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593473-3D97-824F-387D-22C342F66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530" y="290778"/>
              <a:ext cx="16704" cy="8995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D507A4B-7600-DE9B-F4C1-6E7B50E718E3}"/>
                </a:ext>
              </a:extLst>
            </p:cNvPr>
            <p:cNvCxnSpPr>
              <a:cxnSpLocks/>
            </p:cNvCxnSpPr>
            <p:nvPr/>
          </p:nvCxnSpPr>
          <p:spPr>
            <a:xfrm>
              <a:off x="11515725" y="335757"/>
              <a:ext cx="18511" cy="27516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0E63C0-48B5-57F3-3C64-1E4F9F95F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2044" y="640557"/>
              <a:ext cx="33250" cy="19049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76AD53B-A823-0AE0-0319-F01985DE30B2}"/>
              </a:ext>
            </a:extLst>
          </p:cNvPr>
          <p:cNvSpPr txBox="1"/>
          <p:nvPr/>
        </p:nvSpPr>
        <p:spPr>
          <a:xfrm>
            <a:off x="1679344" y="254558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핫플</a:t>
            </a:r>
            <a:endParaRPr lang="ko-KR" altLang="en-US" sz="36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533BB-42D0-539A-0A56-BCB5B3DFAF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70" y="2435936"/>
            <a:ext cx="1524003" cy="8656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0876A00-C171-80F4-97CD-B75B3ECB7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117" b="51046"/>
          <a:stretch/>
        </p:blipFill>
        <p:spPr>
          <a:xfrm rot="2700000">
            <a:off x="1213712" y="1818006"/>
            <a:ext cx="1974674" cy="198140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8BA24C-7B1E-C0E7-6667-C8A0D043BC6D}"/>
              </a:ext>
            </a:extLst>
          </p:cNvPr>
          <p:cNvSpPr txBox="1"/>
          <p:nvPr/>
        </p:nvSpPr>
        <p:spPr>
          <a:xfrm>
            <a:off x="1674302" y="255136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숙박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A4F187-85C8-7ED2-83CE-08D21CF94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098" y="1188675"/>
            <a:ext cx="5794950" cy="4628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40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201</Words>
  <Application>Microsoft Office PowerPoint</Application>
  <PresentationFormat>와이드스크린</PresentationFormat>
  <Paragraphs>73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SB 어그로 Medium</vt:lpstr>
      <vt:lpstr>SB 어그로 Bold</vt:lpstr>
      <vt:lpstr>SB 어그로 Light</vt:lpstr>
      <vt:lpstr>맑은 고딕</vt:lpstr>
      <vt:lpstr>Wingdings</vt:lpstr>
      <vt:lpstr>Arial</vt:lpstr>
      <vt:lpstr>LINE Seed Sans KR Regular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KMS505233</cp:lastModifiedBy>
  <cp:revision>108</cp:revision>
  <dcterms:created xsi:type="dcterms:W3CDTF">2022-11-29T05:27:23Z</dcterms:created>
  <dcterms:modified xsi:type="dcterms:W3CDTF">2023-06-27T04:06:37Z</dcterms:modified>
</cp:coreProperties>
</file>